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304" r:id="rId2"/>
    <p:sldId id="313" r:id="rId3"/>
    <p:sldId id="349" r:id="rId4"/>
    <p:sldId id="356" r:id="rId5"/>
    <p:sldId id="329" r:id="rId6"/>
    <p:sldId id="332" r:id="rId7"/>
    <p:sldId id="334" r:id="rId8"/>
    <p:sldId id="335" r:id="rId9"/>
    <p:sldId id="337" r:id="rId10"/>
    <p:sldId id="338" r:id="rId11"/>
    <p:sldId id="340" r:id="rId12"/>
    <p:sldId id="341" r:id="rId13"/>
    <p:sldId id="343" r:id="rId14"/>
    <p:sldId id="344" r:id="rId15"/>
    <p:sldId id="345" r:id="rId16"/>
    <p:sldId id="346" r:id="rId17"/>
    <p:sldId id="347" r:id="rId18"/>
    <p:sldId id="348" r:id="rId19"/>
    <p:sldId id="331" r:id="rId20"/>
    <p:sldId id="352" r:id="rId21"/>
    <p:sldId id="353" r:id="rId22"/>
    <p:sldId id="354" r:id="rId23"/>
    <p:sldId id="327" r:id="rId24"/>
  </p:sldIdLst>
  <p:sldSz cx="9144000" cy="6858000" type="screen4x3"/>
  <p:notesSz cx="6794500" cy="99822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4">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oemaker, Andrea" initials="SA" lastIdx="2" clrIdx="0"/>
  <p:cmAuthor id="1" name="Leendert Vermeulen" initials="LV"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46"/>
    <p:restoredTop sz="90855"/>
  </p:normalViewPr>
  <p:slideViewPr>
    <p:cSldViewPr>
      <p:cViewPr varScale="1">
        <p:scale>
          <a:sx n="69" d="100"/>
          <a:sy n="69" d="100"/>
        </p:scale>
        <p:origin x="954" y="4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54"/>
      </p:cViewPr>
      <p:guideLst>
        <p:guide orient="horz" pos="3144"/>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90" name="Rectangle 10"/>
          <p:cNvSpPr>
            <a:spLocks noGrp="1" noChangeArrowheads="1"/>
          </p:cNvSpPr>
          <p:nvPr>
            <p:ph type="hdr" sz="quarter"/>
          </p:nvPr>
        </p:nvSpPr>
        <p:spPr bwMode="auto">
          <a:xfrm>
            <a:off x="528638" y="0"/>
            <a:ext cx="4303712"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sz="1000"/>
            </a:lvl1pPr>
          </a:lstStyle>
          <a:p>
            <a:r>
              <a:rPr lang="en-US" altLang="nl-NL"/>
              <a:t>Gemeente Leidschendam-Voorburg</a:t>
            </a:r>
          </a:p>
        </p:txBody>
      </p:sp>
      <p:sp>
        <p:nvSpPr>
          <p:cNvPr id="46091" name="Rectangle 11"/>
          <p:cNvSpPr>
            <a:spLocks noGrp="1" noChangeArrowheads="1"/>
          </p:cNvSpPr>
          <p:nvPr>
            <p:ph type="dt" idx="1"/>
          </p:nvPr>
        </p:nvSpPr>
        <p:spPr bwMode="auto">
          <a:xfrm>
            <a:off x="4906963" y="0"/>
            <a:ext cx="13589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D6C2B39E-AEE0-4486-8690-9F6540BA419B}" type="datetime1">
              <a:rPr lang="en-US" altLang="nl-NL"/>
              <a:pPr/>
              <a:t>9/13/2017</a:t>
            </a:fld>
            <a:endParaRPr lang="en-US" altLang="nl-NL"/>
          </a:p>
        </p:txBody>
      </p:sp>
      <p:sp>
        <p:nvSpPr>
          <p:cNvPr id="46092" name="Rectangle 12"/>
          <p:cNvSpPr>
            <a:spLocks noChangeArrowheads="1"/>
          </p:cNvSpPr>
          <p:nvPr/>
        </p:nvSpPr>
        <p:spPr bwMode="auto">
          <a:xfrm>
            <a:off x="528638" y="9483725"/>
            <a:ext cx="50577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lstStyle/>
          <a:p>
            <a:r>
              <a:rPr lang="en-US" altLang="nl-NL" sz="1000"/>
              <a:t>Gemeente Leidschendam-Voorburg PowerPoint template, een korte introductie</a:t>
            </a:r>
          </a:p>
        </p:txBody>
      </p:sp>
      <p:sp>
        <p:nvSpPr>
          <p:cNvPr id="46093" name="Rectangle 13"/>
          <p:cNvSpPr>
            <a:spLocks noChangeArrowheads="1"/>
          </p:cNvSpPr>
          <p:nvPr/>
        </p:nvSpPr>
        <p:spPr bwMode="auto">
          <a:xfrm>
            <a:off x="5662613" y="9483725"/>
            <a:ext cx="60325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b"/>
          <a:lstStyle/>
          <a:p>
            <a:pPr algn="r"/>
            <a:fld id="{85F8CF3E-F3D4-44AA-8BD9-EA9D0A5E255A}" type="slidenum">
              <a:rPr lang="en-US" altLang="nl-NL" sz="1000"/>
              <a:pPr algn="r"/>
              <a:t>‹nr.›</a:t>
            </a:fld>
            <a:endParaRPr lang="en-US" altLang="nl-NL" sz="1000"/>
          </a:p>
        </p:txBody>
      </p:sp>
    </p:spTree>
    <p:extLst>
      <p:ext uri="{BB962C8B-B14F-4D97-AF65-F5344CB8AC3E}">
        <p14:creationId xmlns:p14="http://schemas.microsoft.com/office/powerpoint/2010/main" val="1364894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dt" idx="1"/>
          </p:nvPr>
        </p:nvSpPr>
        <p:spPr bwMode="auto">
          <a:xfrm>
            <a:off x="4906963" y="0"/>
            <a:ext cx="13589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E011C089-7403-42E6-B4C0-8520423DB685}" type="datetime1">
              <a:rPr lang="en-US" altLang="nl-NL"/>
              <a:pPr/>
              <a:t>9/13/2017</a:t>
            </a:fld>
            <a:endParaRPr lang="en-US" altLang="nl-NL"/>
          </a:p>
        </p:txBody>
      </p:sp>
      <p:sp>
        <p:nvSpPr>
          <p:cNvPr id="7172" name="Rectangle 4"/>
          <p:cNvSpPr>
            <a:spLocks noGrp="1" noRot="1" noChangeAspect="1" noChangeArrowheads="1" noTextEdit="1"/>
          </p:cNvSpPr>
          <p:nvPr>
            <p:ph type="sldImg" idx="2"/>
          </p:nvPr>
        </p:nvSpPr>
        <p:spPr bwMode="auto">
          <a:xfrm>
            <a:off x="901700" y="749300"/>
            <a:ext cx="4991100" cy="37433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1131888" y="4991100"/>
            <a:ext cx="4530725"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Klik om het opmaakprofiel van de modeltekst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p>
        </p:txBody>
      </p:sp>
      <p:sp>
        <p:nvSpPr>
          <p:cNvPr id="7175" name="Rectangle 7"/>
          <p:cNvSpPr>
            <a:spLocks noGrp="1" noChangeArrowheads="1"/>
          </p:cNvSpPr>
          <p:nvPr>
            <p:ph type="sldNum" sz="quarter" idx="5"/>
          </p:nvPr>
        </p:nvSpPr>
        <p:spPr bwMode="auto">
          <a:xfrm>
            <a:off x="5662613" y="9483725"/>
            <a:ext cx="60325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b" anchorCtr="0" compatLnSpc="1">
            <a:prstTxWarp prst="textNoShape">
              <a:avLst/>
            </a:prstTxWarp>
          </a:bodyPr>
          <a:lstStyle>
            <a:lvl1pPr algn="r">
              <a:defRPr sz="1000"/>
            </a:lvl1pPr>
          </a:lstStyle>
          <a:p>
            <a:fld id="{24C57F45-9BD3-4716-8F48-6448087B7B6C}" type="slidenum">
              <a:rPr lang="en-US" altLang="nl-NL"/>
              <a:pPr/>
              <a:t>‹nr.›</a:t>
            </a:fld>
            <a:endParaRPr lang="en-US" altLang="nl-NL"/>
          </a:p>
        </p:txBody>
      </p:sp>
      <p:sp>
        <p:nvSpPr>
          <p:cNvPr id="7176" name="Rectangle 8"/>
          <p:cNvSpPr>
            <a:spLocks noGrp="1" noChangeArrowheads="1"/>
          </p:cNvSpPr>
          <p:nvPr>
            <p:ph type="hdr" sz="quarter"/>
          </p:nvPr>
        </p:nvSpPr>
        <p:spPr bwMode="auto">
          <a:xfrm>
            <a:off x="528638" y="0"/>
            <a:ext cx="4303712"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sz="1000"/>
            </a:lvl1pPr>
          </a:lstStyle>
          <a:p>
            <a:r>
              <a:rPr lang="en-US" altLang="nl-NL"/>
              <a:t>Gemeente Leidschendam-Voorburg</a:t>
            </a:r>
          </a:p>
        </p:txBody>
      </p:sp>
      <p:sp>
        <p:nvSpPr>
          <p:cNvPr id="7177" name="Rectangle 9"/>
          <p:cNvSpPr>
            <a:spLocks noChangeArrowheads="1"/>
          </p:cNvSpPr>
          <p:nvPr/>
        </p:nvSpPr>
        <p:spPr bwMode="auto">
          <a:xfrm>
            <a:off x="528638" y="9483725"/>
            <a:ext cx="50577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lstStyle/>
          <a:p>
            <a:r>
              <a:rPr lang="en-US" altLang="nl-NL" sz="1000"/>
              <a:t>Gemeente Leidschendam-Voorburg PowerPoint template, een korte introductie</a:t>
            </a:r>
          </a:p>
        </p:txBody>
      </p:sp>
    </p:spTree>
    <p:extLst>
      <p:ext uri="{BB962C8B-B14F-4D97-AF65-F5344CB8AC3E}">
        <p14:creationId xmlns:p14="http://schemas.microsoft.com/office/powerpoint/2010/main" val="1656726522"/>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285750" indent="-95250" algn="l" rtl="0" eaLnBrk="0" fontAlgn="base" hangingPunct="0">
      <a:spcBef>
        <a:spcPct val="30000"/>
      </a:spcBef>
      <a:spcAft>
        <a:spcPct val="0"/>
      </a:spcAft>
      <a:buChar char="•"/>
      <a:defRPr sz="1200" kern="1200">
        <a:solidFill>
          <a:schemeClr val="tx1"/>
        </a:solidFill>
        <a:latin typeface="Arial" charset="0"/>
        <a:ea typeface="+mn-ea"/>
        <a:cs typeface="+mn-cs"/>
      </a:defRPr>
    </a:lvl2pPr>
    <a:lvl3pPr marL="476250" algn="l" rtl="0" eaLnBrk="0" fontAlgn="base" hangingPunct="0">
      <a:spcBef>
        <a:spcPct val="30000"/>
      </a:spcBef>
      <a:spcAft>
        <a:spcPct val="0"/>
      </a:spcAft>
      <a:defRPr sz="1200" kern="1200">
        <a:solidFill>
          <a:schemeClr val="tx1"/>
        </a:solidFill>
        <a:latin typeface="Arial" charset="0"/>
        <a:ea typeface="+mn-ea"/>
        <a:cs typeface="+mn-cs"/>
      </a:defRPr>
    </a:lvl3pPr>
    <a:lvl4pPr marL="666750" algn="l" rtl="0" eaLnBrk="0" fontAlgn="base" hangingPunct="0">
      <a:spcBef>
        <a:spcPct val="30000"/>
      </a:spcBef>
      <a:spcAft>
        <a:spcPct val="0"/>
      </a:spcAft>
      <a:defRPr sz="1200" kern="1200">
        <a:solidFill>
          <a:schemeClr val="tx1"/>
        </a:solidFill>
        <a:latin typeface="Arial" charset="0"/>
        <a:ea typeface="+mn-ea"/>
        <a:cs typeface="+mn-cs"/>
      </a:defRPr>
    </a:lvl4pPr>
    <a:lvl5pPr marL="85725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Gemeenschap</a:t>
            </a:r>
            <a:r>
              <a:rPr lang="nl-NL" baseline="0" dirty="0"/>
              <a:t> = kernen </a:t>
            </a:r>
            <a:endParaRPr lang="nl-NL" dirty="0"/>
          </a:p>
        </p:txBody>
      </p:sp>
      <p:sp>
        <p:nvSpPr>
          <p:cNvPr id="4" name="Tijdelijke aanduiding voor datum 3"/>
          <p:cNvSpPr>
            <a:spLocks noGrp="1"/>
          </p:cNvSpPr>
          <p:nvPr>
            <p:ph type="dt" idx="10"/>
          </p:nvPr>
        </p:nvSpPr>
        <p:spPr/>
        <p:txBody>
          <a:bodyPr/>
          <a:lstStyle/>
          <a:p>
            <a:fld id="{E011C089-7403-42E6-B4C0-8520423DB685}" type="datetime1">
              <a:rPr lang="en-US" altLang="nl-NL" smtClean="0"/>
              <a:pPr/>
              <a:t>9/13/2017</a:t>
            </a:fld>
            <a:endParaRPr lang="en-US" altLang="nl-NL"/>
          </a:p>
        </p:txBody>
      </p:sp>
      <p:sp>
        <p:nvSpPr>
          <p:cNvPr id="5" name="Tijdelijke aanduiding voor dianummer 4"/>
          <p:cNvSpPr>
            <a:spLocks noGrp="1"/>
          </p:cNvSpPr>
          <p:nvPr>
            <p:ph type="sldNum" sz="quarter" idx="11"/>
          </p:nvPr>
        </p:nvSpPr>
        <p:spPr/>
        <p:txBody>
          <a:bodyPr/>
          <a:lstStyle/>
          <a:p>
            <a:fld id="{24C57F45-9BD3-4716-8F48-6448087B7B6C}" type="slidenum">
              <a:rPr lang="en-US" altLang="nl-NL" smtClean="0"/>
              <a:pPr/>
              <a:t>4</a:t>
            </a:fld>
            <a:endParaRPr lang="en-US" altLang="nl-NL"/>
          </a:p>
        </p:txBody>
      </p:sp>
      <p:sp>
        <p:nvSpPr>
          <p:cNvPr id="6" name="Tijdelijke aanduiding voor koptekst 5"/>
          <p:cNvSpPr>
            <a:spLocks noGrp="1"/>
          </p:cNvSpPr>
          <p:nvPr>
            <p:ph type="hdr" sz="quarter" idx="12"/>
          </p:nvPr>
        </p:nvSpPr>
        <p:spPr/>
        <p:txBody>
          <a:bodyPr/>
          <a:lstStyle/>
          <a:p>
            <a:r>
              <a:rPr lang="en-US" altLang="nl-NL"/>
              <a:t>Gemeente Leidschendam-Voorburg</a:t>
            </a:r>
          </a:p>
        </p:txBody>
      </p:sp>
    </p:spTree>
    <p:extLst>
      <p:ext uri="{BB962C8B-B14F-4D97-AF65-F5344CB8AC3E}">
        <p14:creationId xmlns:p14="http://schemas.microsoft.com/office/powerpoint/2010/main" val="114146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fld id="{E011C089-7403-42E6-B4C0-8520423DB685}" type="datetime1">
              <a:rPr lang="en-US" altLang="nl-NL" smtClean="0"/>
              <a:pPr/>
              <a:t>9/13/2017</a:t>
            </a:fld>
            <a:endParaRPr lang="en-US" altLang="nl-NL"/>
          </a:p>
        </p:txBody>
      </p:sp>
      <p:sp>
        <p:nvSpPr>
          <p:cNvPr id="5" name="Tijdelijke aanduiding voor dianummer 4"/>
          <p:cNvSpPr>
            <a:spLocks noGrp="1"/>
          </p:cNvSpPr>
          <p:nvPr>
            <p:ph type="sldNum" sz="quarter" idx="11"/>
          </p:nvPr>
        </p:nvSpPr>
        <p:spPr/>
        <p:txBody>
          <a:bodyPr/>
          <a:lstStyle/>
          <a:p>
            <a:fld id="{24C57F45-9BD3-4716-8F48-6448087B7B6C}" type="slidenum">
              <a:rPr lang="en-US" altLang="nl-NL" smtClean="0"/>
              <a:pPr/>
              <a:t>8</a:t>
            </a:fld>
            <a:endParaRPr lang="en-US" altLang="nl-NL"/>
          </a:p>
        </p:txBody>
      </p:sp>
      <p:sp>
        <p:nvSpPr>
          <p:cNvPr id="6" name="Tijdelijke aanduiding voor koptekst 5"/>
          <p:cNvSpPr>
            <a:spLocks noGrp="1"/>
          </p:cNvSpPr>
          <p:nvPr>
            <p:ph type="hdr" sz="quarter" idx="12"/>
          </p:nvPr>
        </p:nvSpPr>
        <p:spPr/>
        <p:txBody>
          <a:bodyPr/>
          <a:lstStyle/>
          <a:p>
            <a:r>
              <a:rPr lang="en-US" altLang="nl-NL" smtClean="0"/>
              <a:t>Gemeente Leidschendam-Voorburg</a:t>
            </a:r>
            <a:endParaRPr lang="en-US" altLang="nl-NL"/>
          </a:p>
        </p:txBody>
      </p:sp>
    </p:spTree>
    <p:extLst>
      <p:ext uri="{BB962C8B-B14F-4D97-AF65-F5344CB8AC3E}">
        <p14:creationId xmlns:p14="http://schemas.microsoft.com/office/powerpoint/2010/main" val="55396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Behalve in Voorburg</a:t>
            </a:r>
            <a:r>
              <a:rPr lang="nl-NL" baseline="0" dirty="0" smtClean="0"/>
              <a:t>-Noord (= net Den Haag)</a:t>
            </a:r>
            <a:endParaRPr lang="nl-NL" dirty="0"/>
          </a:p>
        </p:txBody>
      </p:sp>
      <p:sp>
        <p:nvSpPr>
          <p:cNvPr id="4" name="Tijdelijke aanduiding voor datum 3"/>
          <p:cNvSpPr>
            <a:spLocks noGrp="1"/>
          </p:cNvSpPr>
          <p:nvPr>
            <p:ph type="dt" idx="10"/>
          </p:nvPr>
        </p:nvSpPr>
        <p:spPr/>
        <p:txBody>
          <a:bodyPr/>
          <a:lstStyle/>
          <a:p>
            <a:fld id="{E011C089-7403-42E6-B4C0-8520423DB685}" type="datetime1">
              <a:rPr lang="en-US" altLang="nl-NL" smtClean="0"/>
              <a:pPr/>
              <a:t>9/13/2017</a:t>
            </a:fld>
            <a:endParaRPr lang="en-US" altLang="nl-NL"/>
          </a:p>
        </p:txBody>
      </p:sp>
      <p:sp>
        <p:nvSpPr>
          <p:cNvPr id="5" name="Tijdelijke aanduiding voor dianummer 4"/>
          <p:cNvSpPr>
            <a:spLocks noGrp="1"/>
          </p:cNvSpPr>
          <p:nvPr>
            <p:ph type="sldNum" sz="quarter" idx="11"/>
          </p:nvPr>
        </p:nvSpPr>
        <p:spPr/>
        <p:txBody>
          <a:bodyPr/>
          <a:lstStyle/>
          <a:p>
            <a:fld id="{24C57F45-9BD3-4716-8F48-6448087B7B6C}" type="slidenum">
              <a:rPr lang="en-US" altLang="nl-NL" smtClean="0"/>
              <a:pPr/>
              <a:t>9</a:t>
            </a:fld>
            <a:endParaRPr lang="en-US" altLang="nl-NL"/>
          </a:p>
        </p:txBody>
      </p:sp>
      <p:sp>
        <p:nvSpPr>
          <p:cNvPr id="6" name="Tijdelijke aanduiding voor koptekst 5"/>
          <p:cNvSpPr>
            <a:spLocks noGrp="1"/>
          </p:cNvSpPr>
          <p:nvPr>
            <p:ph type="hdr" sz="quarter" idx="12"/>
          </p:nvPr>
        </p:nvSpPr>
        <p:spPr/>
        <p:txBody>
          <a:bodyPr/>
          <a:lstStyle/>
          <a:p>
            <a:r>
              <a:rPr lang="en-US" altLang="nl-NL" smtClean="0"/>
              <a:t>Gemeente Leidschendam-Voorburg</a:t>
            </a:r>
            <a:endParaRPr lang="en-US" altLang="nl-NL"/>
          </a:p>
        </p:txBody>
      </p:sp>
    </p:spTree>
    <p:extLst>
      <p:ext uri="{BB962C8B-B14F-4D97-AF65-F5344CB8AC3E}">
        <p14:creationId xmlns:p14="http://schemas.microsoft.com/office/powerpoint/2010/main" val="1327465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Voorburg:</a:t>
            </a:r>
            <a:r>
              <a:rPr lang="nl-NL" baseline="0" dirty="0" smtClean="0"/>
              <a:t> Herenstraat als positief en het parkeren. Bijvoorbeeld bij het station. Meer ruimte voor Horeca</a:t>
            </a:r>
            <a:endParaRPr lang="nl-NL" dirty="0"/>
          </a:p>
        </p:txBody>
      </p:sp>
      <p:sp>
        <p:nvSpPr>
          <p:cNvPr id="4" name="Tijdelijke aanduiding voor datum 3"/>
          <p:cNvSpPr>
            <a:spLocks noGrp="1"/>
          </p:cNvSpPr>
          <p:nvPr>
            <p:ph type="dt" idx="10"/>
          </p:nvPr>
        </p:nvSpPr>
        <p:spPr/>
        <p:txBody>
          <a:bodyPr/>
          <a:lstStyle/>
          <a:p>
            <a:fld id="{E011C089-7403-42E6-B4C0-8520423DB685}" type="datetime1">
              <a:rPr lang="en-US" altLang="nl-NL" smtClean="0"/>
              <a:pPr/>
              <a:t>9/13/2017</a:t>
            </a:fld>
            <a:endParaRPr lang="en-US" altLang="nl-NL"/>
          </a:p>
        </p:txBody>
      </p:sp>
      <p:sp>
        <p:nvSpPr>
          <p:cNvPr id="5" name="Tijdelijke aanduiding voor dianummer 4"/>
          <p:cNvSpPr>
            <a:spLocks noGrp="1"/>
          </p:cNvSpPr>
          <p:nvPr>
            <p:ph type="sldNum" sz="quarter" idx="11"/>
          </p:nvPr>
        </p:nvSpPr>
        <p:spPr/>
        <p:txBody>
          <a:bodyPr/>
          <a:lstStyle/>
          <a:p>
            <a:fld id="{24C57F45-9BD3-4716-8F48-6448087B7B6C}" type="slidenum">
              <a:rPr lang="en-US" altLang="nl-NL" smtClean="0"/>
              <a:pPr/>
              <a:t>10</a:t>
            </a:fld>
            <a:endParaRPr lang="en-US" altLang="nl-NL"/>
          </a:p>
        </p:txBody>
      </p:sp>
      <p:sp>
        <p:nvSpPr>
          <p:cNvPr id="6" name="Tijdelijke aanduiding voor koptekst 5"/>
          <p:cNvSpPr>
            <a:spLocks noGrp="1"/>
          </p:cNvSpPr>
          <p:nvPr>
            <p:ph type="hdr" sz="quarter" idx="12"/>
          </p:nvPr>
        </p:nvSpPr>
        <p:spPr/>
        <p:txBody>
          <a:bodyPr/>
          <a:lstStyle/>
          <a:p>
            <a:r>
              <a:rPr lang="en-US" altLang="nl-NL" smtClean="0"/>
              <a:t>Gemeente Leidschendam-Voorburg</a:t>
            </a:r>
            <a:endParaRPr lang="en-US" altLang="nl-NL"/>
          </a:p>
        </p:txBody>
      </p:sp>
    </p:spTree>
    <p:extLst>
      <p:ext uri="{BB962C8B-B14F-4D97-AF65-F5344CB8AC3E}">
        <p14:creationId xmlns:p14="http://schemas.microsoft.com/office/powerpoint/2010/main" val="151940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fld id="{E011C089-7403-42E6-B4C0-8520423DB685}" type="datetime1">
              <a:rPr lang="en-US" altLang="nl-NL" smtClean="0"/>
              <a:pPr/>
              <a:t>9/13/2017</a:t>
            </a:fld>
            <a:endParaRPr lang="en-US" altLang="nl-NL"/>
          </a:p>
        </p:txBody>
      </p:sp>
      <p:sp>
        <p:nvSpPr>
          <p:cNvPr id="5" name="Tijdelijke aanduiding voor dianummer 4"/>
          <p:cNvSpPr>
            <a:spLocks noGrp="1"/>
          </p:cNvSpPr>
          <p:nvPr>
            <p:ph type="sldNum" sz="quarter" idx="11"/>
          </p:nvPr>
        </p:nvSpPr>
        <p:spPr/>
        <p:txBody>
          <a:bodyPr/>
          <a:lstStyle/>
          <a:p>
            <a:fld id="{24C57F45-9BD3-4716-8F48-6448087B7B6C}" type="slidenum">
              <a:rPr lang="en-US" altLang="nl-NL" smtClean="0"/>
              <a:pPr/>
              <a:t>23</a:t>
            </a:fld>
            <a:endParaRPr lang="en-US" altLang="nl-NL"/>
          </a:p>
        </p:txBody>
      </p:sp>
      <p:sp>
        <p:nvSpPr>
          <p:cNvPr id="6" name="Tijdelijke aanduiding voor koptekst 5"/>
          <p:cNvSpPr>
            <a:spLocks noGrp="1"/>
          </p:cNvSpPr>
          <p:nvPr>
            <p:ph type="hdr" sz="quarter" idx="12"/>
          </p:nvPr>
        </p:nvSpPr>
        <p:spPr/>
        <p:txBody>
          <a:bodyPr/>
          <a:lstStyle/>
          <a:p>
            <a:r>
              <a:rPr lang="en-US" altLang="nl-NL"/>
              <a:t>Gemeente Leidschendam-Voorburg</a:t>
            </a:r>
          </a:p>
        </p:txBody>
      </p:sp>
    </p:spTree>
    <p:extLst>
      <p:ext uri="{BB962C8B-B14F-4D97-AF65-F5344CB8AC3E}">
        <p14:creationId xmlns:p14="http://schemas.microsoft.com/office/powerpoint/2010/main" val="892305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3078" name="Rectangle 6"/>
          <p:cNvSpPr>
            <a:spLocks noChangeArrowheads="1"/>
          </p:cNvSpPr>
          <p:nvPr/>
        </p:nvSpPr>
        <p:spPr bwMode="auto">
          <a:xfrm>
            <a:off x="0" y="6553200"/>
            <a:ext cx="9144000" cy="304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3242" name="Group 170"/>
          <p:cNvGrpSpPr>
            <a:grpSpLocks/>
          </p:cNvGrpSpPr>
          <p:nvPr/>
        </p:nvGrpSpPr>
        <p:grpSpPr bwMode="auto">
          <a:xfrm>
            <a:off x="457200" y="0"/>
            <a:ext cx="8220075" cy="6858000"/>
            <a:chOff x="288" y="0"/>
            <a:chExt cx="5178" cy="4320"/>
          </a:xfrm>
        </p:grpSpPr>
        <p:sp>
          <p:nvSpPr>
            <p:cNvPr id="3243" name="Line 171"/>
            <p:cNvSpPr>
              <a:spLocks noChangeShapeType="1"/>
            </p:cNvSpPr>
            <p:nvPr/>
          </p:nvSpPr>
          <p:spPr bwMode="auto">
            <a:xfrm>
              <a:off x="288" y="0"/>
              <a:ext cx="0" cy="432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44" name="Line 172"/>
            <p:cNvSpPr>
              <a:spLocks noChangeShapeType="1"/>
            </p:cNvSpPr>
            <p:nvPr/>
          </p:nvSpPr>
          <p:spPr bwMode="auto">
            <a:xfrm>
              <a:off x="5466" y="0"/>
              <a:ext cx="0" cy="432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3245" name="Group 173"/>
            <p:cNvGrpSpPr>
              <a:grpSpLocks/>
            </p:cNvGrpSpPr>
            <p:nvPr/>
          </p:nvGrpSpPr>
          <p:grpSpPr bwMode="auto">
            <a:xfrm>
              <a:off x="1546" y="0"/>
              <a:ext cx="48" cy="4320"/>
              <a:chOff x="1572" y="0"/>
              <a:chExt cx="48" cy="4320"/>
            </a:xfrm>
          </p:grpSpPr>
          <p:sp>
            <p:nvSpPr>
              <p:cNvPr id="3246" name="Line 174"/>
              <p:cNvSpPr>
                <a:spLocks noChangeShapeType="1"/>
              </p:cNvSpPr>
              <p:nvPr/>
            </p:nvSpPr>
            <p:spPr bwMode="auto">
              <a:xfrm>
                <a:off x="1572" y="0"/>
                <a:ext cx="0" cy="432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47" name="Line 175"/>
              <p:cNvSpPr>
                <a:spLocks noChangeShapeType="1"/>
              </p:cNvSpPr>
              <p:nvPr/>
            </p:nvSpPr>
            <p:spPr bwMode="auto">
              <a:xfrm>
                <a:off x="1620" y="0"/>
                <a:ext cx="0" cy="432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3248" name="Group 176"/>
            <p:cNvGrpSpPr>
              <a:grpSpLocks/>
            </p:cNvGrpSpPr>
            <p:nvPr/>
          </p:nvGrpSpPr>
          <p:grpSpPr bwMode="auto">
            <a:xfrm>
              <a:off x="2854" y="0"/>
              <a:ext cx="48" cy="4320"/>
              <a:chOff x="4140" y="0"/>
              <a:chExt cx="48" cy="4320"/>
            </a:xfrm>
          </p:grpSpPr>
          <p:sp>
            <p:nvSpPr>
              <p:cNvPr id="3249" name="Line 177"/>
              <p:cNvSpPr>
                <a:spLocks noChangeShapeType="1"/>
              </p:cNvSpPr>
              <p:nvPr/>
            </p:nvSpPr>
            <p:spPr bwMode="auto">
              <a:xfrm>
                <a:off x="4140" y="0"/>
                <a:ext cx="0" cy="432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50" name="Line 178"/>
              <p:cNvSpPr>
                <a:spLocks noChangeShapeType="1"/>
              </p:cNvSpPr>
              <p:nvPr/>
            </p:nvSpPr>
            <p:spPr bwMode="auto">
              <a:xfrm>
                <a:off x="4188" y="0"/>
                <a:ext cx="0" cy="432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3251" name="Group 179"/>
            <p:cNvGrpSpPr>
              <a:grpSpLocks/>
            </p:cNvGrpSpPr>
            <p:nvPr/>
          </p:nvGrpSpPr>
          <p:grpSpPr bwMode="auto">
            <a:xfrm>
              <a:off x="4158" y="0"/>
              <a:ext cx="48" cy="4320"/>
              <a:chOff x="4140" y="0"/>
              <a:chExt cx="48" cy="4320"/>
            </a:xfrm>
          </p:grpSpPr>
          <p:sp>
            <p:nvSpPr>
              <p:cNvPr id="3252" name="Line 180"/>
              <p:cNvSpPr>
                <a:spLocks noChangeShapeType="1"/>
              </p:cNvSpPr>
              <p:nvPr/>
            </p:nvSpPr>
            <p:spPr bwMode="auto">
              <a:xfrm>
                <a:off x="4140" y="0"/>
                <a:ext cx="0" cy="432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53" name="Line 181"/>
              <p:cNvSpPr>
                <a:spLocks noChangeShapeType="1"/>
              </p:cNvSpPr>
              <p:nvPr/>
            </p:nvSpPr>
            <p:spPr bwMode="auto">
              <a:xfrm>
                <a:off x="4188" y="0"/>
                <a:ext cx="0" cy="432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sp>
        <p:nvSpPr>
          <p:cNvPr id="3237" name="Rectangle 165"/>
          <p:cNvSpPr>
            <a:spLocks noChangeArrowheads="1"/>
          </p:cNvSpPr>
          <p:nvPr/>
        </p:nvSpPr>
        <p:spPr bwMode="auto">
          <a:xfrm>
            <a:off x="0" y="6553200"/>
            <a:ext cx="9144000" cy="3048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080" name="Rectangle 8"/>
          <p:cNvSpPr>
            <a:spLocks noGrp="1" noChangeArrowheads="1"/>
          </p:cNvSpPr>
          <p:nvPr>
            <p:ph type="ftr" sz="quarter" idx="3"/>
          </p:nvPr>
        </p:nvSpPr>
        <p:spPr/>
        <p:txBody>
          <a:bodyPr/>
          <a:lstStyle>
            <a:lvl1pPr>
              <a:defRPr/>
            </a:lvl1pPr>
          </a:lstStyle>
          <a:p>
            <a:r>
              <a:rPr lang="en-US" altLang="nl-NL"/>
              <a:t>Gemeente Leidschendam-Voorburg</a:t>
            </a:r>
          </a:p>
        </p:txBody>
      </p:sp>
      <p:sp>
        <p:nvSpPr>
          <p:cNvPr id="3081" name="Rectangle 9"/>
          <p:cNvSpPr>
            <a:spLocks noGrp="1" noChangeArrowheads="1"/>
          </p:cNvSpPr>
          <p:nvPr>
            <p:ph type="sldNum" sz="quarter" idx="4"/>
          </p:nvPr>
        </p:nvSpPr>
        <p:spPr/>
        <p:txBody>
          <a:bodyPr/>
          <a:lstStyle>
            <a:lvl1pPr>
              <a:defRPr/>
            </a:lvl1pPr>
          </a:lstStyle>
          <a:p>
            <a:fld id="{6B3409F0-D0A1-4780-96B9-339AA79398E9}" type="slidenum">
              <a:rPr lang="en-US" altLang="nl-NL"/>
              <a:pPr/>
              <a:t>‹nr.›</a:t>
            </a:fld>
            <a:endParaRPr lang="en-US" altLang="nl-NL"/>
          </a:p>
        </p:txBody>
      </p:sp>
      <p:sp>
        <p:nvSpPr>
          <p:cNvPr id="3136" name="Rectangle 64"/>
          <p:cNvSpPr>
            <a:spLocks noGrp="1" noChangeArrowheads="1"/>
          </p:cNvSpPr>
          <p:nvPr>
            <p:ph type="dt" sz="half" idx="2"/>
          </p:nvPr>
        </p:nvSpPr>
        <p:spPr>
          <a:xfrm>
            <a:off x="6780213" y="6553200"/>
            <a:ext cx="1706562" cy="304800"/>
          </a:xfrm>
        </p:spPr>
        <p:txBody>
          <a:bodyPr/>
          <a:lstStyle>
            <a:lvl1pPr>
              <a:defRPr/>
            </a:lvl1pPr>
          </a:lstStyle>
          <a:p>
            <a:fld id="{A75D90F9-F0C0-48DF-A1F4-082E1A095346}" type="datetime1">
              <a:rPr lang="en-US" altLang="nl-NL"/>
              <a:pPr/>
              <a:t>9/13/2017</a:t>
            </a:fld>
            <a:endParaRPr lang="en-US" altLang="nl-NL"/>
          </a:p>
        </p:txBody>
      </p:sp>
      <p:sp>
        <p:nvSpPr>
          <p:cNvPr id="3138" name="Rectangle 66"/>
          <p:cNvSpPr>
            <a:spLocks noGrp="1" noChangeArrowheads="1"/>
          </p:cNvSpPr>
          <p:nvPr>
            <p:ph type="ctrTitle"/>
          </p:nvPr>
        </p:nvSpPr>
        <p:spPr>
          <a:xfrm>
            <a:off x="609600" y="4648200"/>
            <a:ext cx="7850188" cy="914400"/>
          </a:xfrm>
        </p:spPr>
        <p:txBody>
          <a:bodyPr/>
          <a:lstStyle>
            <a:lvl1pPr>
              <a:defRPr>
                <a:solidFill>
                  <a:schemeClr val="tx1"/>
                </a:solidFill>
              </a:defRPr>
            </a:lvl1pPr>
          </a:lstStyle>
          <a:p>
            <a:pPr lvl="0"/>
            <a:r>
              <a:rPr lang="nl-NL" altLang="nl-NL" noProof="0"/>
              <a:t>Klik om de stijl te bewerken</a:t>
            </a:r>
            <a:endParaRPr lang="en-US" altLang="nl-NL" noProof="0"/>
          </a:p>
        </p:txBody>
      </p:sp>
      <p:sp>
        <p:nvSpPr>
          <p:cNvPr id="3139" name="Rectangle 67"/>
          <p:cNvSpPr>
            <a:spLocks noGrp="1" noChangeArrowheads="1"/>
          </p:cNvSpPr>
          <p:nvPr>
            <p:ph type="subTitle" idx="1"/>
          </p:nvPr>
        </p:nvSpPr>
        <p:spPr>
          <a:xfrm>
            <a:off x="609600" y="5562600"/>
            <a:ext cx="7850188" cy="762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lvl1pPr>
          </a:lstStyle>
          <a:p>
            <a:pPr lvl="0"/>
            <a:r>
              <a:rPr lang="nl-NL" altLang="nl-NL" noProof="0"/>
              <a:t>Klik om de ondertitelstijl van het model te bewerken</a:t>
            </a:r>
            <a:endParaRPr lang="en-US" altLang="nl-NL" noProof="0"/>
          </a:p>
        </p:txBody>
      </p:sp>
      <p:sp>
        <p:nvSpPr>
          <p:cNvPr id="3118" name="Rectangle 46"/>
          <p:cNvSpPr>
            <a:spLocks noChangeArrowheads="1"/>
          </p:cNvSpPr>
          <p:nvPr/>
        </p:nvSpPr>
        <p:spPr bwMode="auto">
          <a:xfrm>
            <a:off x="0" y="0"/>
            <a:ext cx="9144000" cy="4572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3228" name="Picture 156" descr="beeldmerk_transpar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38" y="381000"/>
            <a:ext cx="3825875" cy="390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voettekst 3"/>
          <p:cNvSpPr>
            <a:spLocks noGrp="1"/>
          </p:cNvSpPr>
          <p:nvPr>
            <p:ph type="ftr" sz="quarter" idx="10"/>
          </p:nvPr>
        </p:nvSpPr>
        <p:spPr/>
        <p:txBody>
          <a:bodyPr/>
          <a:lstStyle>
            <a:lvl1pPr>
              <a:defRPr/>
            </a:lvl1pPr>
          </a:lstStyle>
          <a:p>
            <a:r>
              <a:rPr lang="en-US" altLang="nl-NL"/>
              <a:t>Gemeente Leidschendam-Voorburg</a:t>
            </a:r>
          </a:p>
        </p:txBody>
      </p:sp>
      <p:sp>
        <p:nvSpPr>
          <p:cNvPr id="5" name="Tijdelijke aanduiding voor dianummer 4"/>
          <p:cNvSpPr>
            <a:spLocks noGrp="1"/>
          </p:cNvSpPr>
          <p:nvPr>
            <p:ph type="sldNum" sz="quarter" idx="11"/>
          </p:nvPr>
        </p:nvSpPr>
        <p:spPr/>
        <p:txBody>
          <a:bodyPr/>
          <a:lstStyle>
            <a:lvl1pPr>
              <a:defRPr/>
            </a:lvl1pPr>
          </a:lstStyle>
          <a:p>
            <a:fld id="{C2459DF5-879C-41C6-9012-5DC46C6E770C}" type="slidenum">
              <a:rPr lang="en-US" altLang="nl-NL"/>
              <a:pPr/>
              <a:t>‹nr.›</a:t>
            </a:fld>
            <a:endParaRPr lang="en-US" altLang="nl-NL"/>
          </a:p>
        </p:txBody>
      </p:sp>
      <p:sp>
        <p:nvSpPr>
          <p:cNvPr id="6" name="Tijdelijke aanduiding voor datum 5"/>
          <p:cNvSpPr>
            <a:spLocks noGrp="1"/>
          </p:cNvSpPr>
          <p:nvPr>
            <p:ph type="dt" sz="half" idx="12"/>
          </p:nvPr>
        </p:nvSpPr>
        <p:spPr/>
        <p:txBody>
          <a:bodyPr/>
          <a:lstStyle>
            <a:lvl1pPr>
              <a:defRPr/>
            </a:lvl1pPr>
          </a:lstStyle>
          <a:p>
            <a:fld id="{D894B3A8-3B1A-481F-9273-D142FACB64C8}" type="datetime1">
              <a:rPr lang="en-US" altLang="nl-NL"/>
              <a:pPr/>
              <a:t>9/13/2017</a:t>
            </a:fld>
            <a:endParaRPr lang="en-US" altLang="nl-NL"/>
          </a:p>
        </p:txBody>
      </p:sp>
    </p:spTree>
    <p:extLst>
      <p:ext uri="{BB962C8B-B14F-4D97-AF65-F5344CB8AC3E}">
        <p14:creationId xmlns:p14="http://schemas.microsoft.com/office/powerpoint/2010/main" val="9790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457200"/>
            <a:ext cx="2286000" cy="33655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0" y="457200"/>
            <a:ext cx="6705600" cy="33655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voettekst 3"/>
          <p:cNvSpPr>
            <a:spLocks noGrp="1"/>
          </p:cNvSpPr>
          <p:nvPr>
            <p:ph type="ftr" sz="quarter" idx="10"/>
          </p:nvPr>
        </p:nvSpPr>
        <p:spPr/>
        <p:txBody>
          <a:bodyPr/>
          <a:lstStyle>
            <a:lvl1pPr>
              <a:defRPr/>
            </a:lvl1pPr>
          </a:lstStyle>
          <a:p>
            <a:r>
              <a:rPr lang="en-US" altLang="nl-NL"/>
              <a:t>Gemeente Leidschendam-Voorburg</a:t>
            </a:r>
          </a:p>
        </p:txBody>
      </p:sp>
      <p:sp>
        <p:nvSpPr>
          <p:cNvPr id="5" name="Tijdelijke aanduiding voor dianummer 4"/>
          <p:cNvSpPr>
            <a:spLocks noGrp="1"/>
          </p:cNvSpPr>
          <p:nvPr>
            <p:ph type="sldNum" sz="quarter" idx="11"/>
          </p:nvPr>
        </p:nvSpPr>
        <p:spPr/>
        <p:txBody>
          <a:bodyPr/>
          <a:lstStyle>
            <a:lvl1pPr>
              <a:defRPr/>
            </a:lvl1pPr>
          </a:lstStyle>
          <a:p>
            <a:fld id="{D7407FBB-CD78-4256-AB75-E1796CAC8FAD}" type="slidenum">
              <a:rPr lang="en-US" altLang="nl-NL"/>
              <a:pPr/>
              <a:t>‹nr.›</a:t>
            </a:fld>
            <a:endParaRPr lang="en-US" altLang="nl-NL"/>
          </a:p>
        </p:txBody>
      </p:sp>
      <p:sp>
        <p:nvSpPr>
          <p:cNvPr id="6" name="Tijdelijke aanduiding voor datum 5"/>
          <p:cNvSpPr>
            <a:spLocks noGrp="1"/>
          </p:cNvSpPr>
          <p:nvPr>
            <p:ph type="dt" sz="half" idx="12"/>
          </p:nvPr>
        </p:nvSpPr>
        <p:spPr/>
        <p:txBody>
          <a:bodyPr/>
          <a:lstStyle>
            <a:lvl1pPr>
              <a:defRPr/>
            </a:lvl1pPr>
          </a:lstStyle>
          <a:p>
            <a:fld id="{B29DF512-7A10-46C8-B65F-EF0D0EEA788E}" type="datetime1">
              <a:rPr lang="en-US" altLang="nl-NL"/>
              <a:pPr/>
              <a:t>9/13/2017</a:t>
            </a:fld>
            <a:endParaRPr lang="en-US" altLang="nl-NL"/>
          </a:p>
        </p:txBody>
      </p:sp>
    </p:spTree>
    <p:extLst>
      <p:ext uri="{BB962C8B-B14F-4D97-AF65-F5344CB8AC3E}">
        <p14:creationId xmlns:p14="http://schemas.microsoft.com/office/powerpoint/2010/main" val="76195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voettekst 3"/>
          <p:cNvSpPr>
            <a:spLocks noGrp="1"/>
          </p:cNvSpPr>
          <p:nvPr>
            <p:ph type="ftr" sz="quarter" idx="10"/>
          </p:nvPr>
        </p:nvSpPr>
        <p:spPr/>
        <p:txBody>
          <a:bodyPr/>
          <a:lstStyle>
            <a:lvl1pPr>
              <a:defRPr/>
            </a:lvl1pPr>
          </a:lstStyle>
          <a:p>
            <a:r>
              <a:rPr lang="en-US" altLang="nl-NL"/>
              <a:t>Gemeente Leidschendam-Voorburg</a:t>
            </a:r>
          </a:p>
        </p:txBody>
      </p:sp>
      <p:sp>
        <p:nvSpPr>
          <p:cNvPr id="5" name="Tijdelijke aanduiding voor dianummer 4"/>
          <p:cNvSpPr>
            <a:spLocks noGrp="1"/>
          </p:cNvSpPr>
          <p:nvPr>
            <p:ph type="sldNum" sz="quarter" idx="11"/>
          </p:nvPr>
        </p:nvSpPr>
        <p:spPr/>
        <p:txBody>
          <a:bodyPr/>
          <a:lstStyle>
            <a:lvl1pPr>
              <a:defRPr/>
            </a:lvl1pPr>
          </a:lstStyle>
          <a:p>
            <a:fld id="{E547AB5B-60C9-4C02-A6B4-66DE1C034455}" type="slidenum">
              <a:rPr lang="en-US" altLang="nl-NL"/>
              <a:pPr/>
              <a:t>‹nr.›</a:t>
            </a:fld>
            <a:endParaRPr lang="en-US" altLang="nl-NL"/>
          </a:p>
        </p:txBody>
      </p:sp>
      <p:sp>
        <p:nvSpPr>
          <p:cNvPr id="6" name="Tijdelijke aanduiding voor datum 5"/>
          <p:cNvSpPr>
            <a:spLocks noGrp="1"/>
          </p:cNvSpPr>
          <p:nvPr>
            <p:ph type="dt" sz="half" idx="12"/>
          </p:nvPr>
        </p:nvSpPr>
        <p:spPr/>
        <p:txBody>
          <a:bodyPr/>
          <a:lstStyle>
            <a:lvl1pPr>
              <a:defRPr/>
            </a:lvl1pPr>
          </a:lstStyle>
          <a:p>
            <a:fld id="{EA939ADF-8E3C-4823-AA17-ABA3FF2A07ED}" type="datetime1">
              <a:rPr lang="en-US" altLang="nl-NL"/>
              <a:pPr/>
              <a:t>9/13/2017</a:t>
            </a:fld>
            <a:endParaRPr lang="en-US" altLang="nl-NL"/>
          </a:p>
        </p:txBody>
      </p:sp>
    </p:spTree>
    <p:extLst>
      <p:ext uri="{BB962C8B-B14F-4D97-AF65-F5344CB8AC3E}">
        <p14:creationId xmlns:p14="http://schemas.microsoft.com/office/powerpoint/2010/main" val="422038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voettekst 3"/>
          <p:cNvSpPr>
            <a:spLocks noGrp="1"/>
          </p:cNvSpPr>
          <p:nvPr>
            <p:ph type="ftr" sz="quarter" idx="10"/>
          </p:nvPr>
        </p:nvSpPr>
        <p:spPr/>
        <p:txBody>
          <a:bodyPr/>
          <a:lstStyle>
            <a:lvl1pPr>
              <a:defRPr/>
            </a:lvl1pPr>
          </a:lstStyle>
          <a:p>
            <a:r>
              <a:rPr lang="en-US" altLang="nl-NL"/>
              <a:t>Gemeente Leidschendam-Voorburg</a:t>
            </a:r>
          </a:p>
        </p:txBody>
      </p:sp>
      <p:sp>
        <p:nvSpPr>
          <p:cNvPr id="5" name="Tijdelijke aanduiding voor dianummer 4"/>
          <p:cNvSpPr>
            <a:spLocks noGrp="1"/>
          </p:cNvSpPr>
          <p:nvPr>
            <p:ph type="sldNum" sz="quarter" idx="11"/>
          </p:nvPr>
        </p:nvSpPr>
        <p:spPr/>
        <p:txBody>
          <a:bodyPr/>
          <a:lstStyle>
            <a:lvl1pPr>
              <a:defRPr/>
            </a:lvl1pPr>
          </a:lstStyle>
          <a:p>
            <a:fld id="{B52ED7B7-F86F-4D5C-BAC7-C2705C9E251A}" type="slidenum">
              <a:rPr lang="en-US" altLang="nl-NL"/>
              <a:pPr/>
              <a:t>‹nr.›</a:t>
            </a:fld>
            <a:endParaRPr lang="en-US" altLang="nl-NL"/>
          </a:p>
        </p:txBody>
      </p:sp>
      <p:sp>
        <p:nvSpPr>
          <p:cNvPr id="6" name="Tijdelijke aanduiding voor datum 5"/>
          <p:cNvSpPr>
            <a:spLocks noGrp="1"/>
          </p:cNvSpPr>
          <p:nvPr>
            <p:ph type="dt" sz="half" idx="12"/>
          </p:nvPr>
        </p:nvSpPr>
        <p:spPr/>
        <p:txBody>
          <a:bodyPr/>
          <a:lstStyle>
            <a:lvl1pPr>
              <a:defRPr/>
            </a:lvl1pPr>
          </a:lstStyle>
          <a:p>
            <a:fld id="{901C4DAF-9A23-4B4D-A4E2-30DC257CF2F9}" type="datetime1">
              <a:rPr lang="en-US" altLang="nl-NL"/>
              <a:pPr/>
              <a:t>9/13/2017</a:t>
            </a:fld>
            <a:endParaRPr lang="en-US" altLang="nl-NL"/>
          </a:p>
        </p:txBody>
      </p:sp>
    </p:spTree>
    <p:extLst>
      <p:ext uri="{BB962C8B-B14F-4D97-AF65-F5344CB8AC3E}">
        <p14:creationId xmlns:p14="http://schemas.microsoft.com/office/powerpoint/2010/main" val="404017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0" y="1600200"/>
            <a:ext cx="4495800" cy="222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495800" cy="222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0"/>
          </p:nvPr>
        </p:nvSpPr>
        <p:spPr/>
        <p:txBody>
          <a:bodyPr/>
          <a:lstStyle>
            <a:lvl1pPr>
              <a:defRPr/>
            </a:lvl1pPr>
          </a:lstStyle>
          <a:p>
            <a:r>
              <a:rPr lang="en-US" altLang="nl-NL"/>
              <a:t>Gemeente Leidschendam-Voorburg</a:t>
            </a:r>
          </a:p>
        </p:txBody>
      </p:sp>
      <p:sp>
        <p:nvSpPr>
          <p:cNvPr id="6" name="Tijdelijke aanduiding voor dianummer 5"/>
          <p:cNvSpPr>
            <a:spLocks noGrp="1"/>
          </p:cNvSpPr>
          <p:nvPr>
            <p:ph type="sldNum" sz="quarter" idx="11"/>
          </p:nvPr>
        </p:nvSpPr>
        <p:spPr/>
        <p:txBody>
          <a:bodyPr/>
          <a:lstStyle>
            <a:lvl1pPr>
              <a:defRPr/>
            </a:lvl1pPr>
          </a:lstStyle>
          <a:p>
            <a:fld id="{B581B302-77D0-491A-A2D5-42001C1FB6E0}" type="slidenum">
              <a:rPr lang="en-US" altLang="nl-NL"/>
              <a:pPr/>
              <a:t>‹nr.›</a:t>
            </a:fld>
            <a:endParaRPr lang="en-US" altLang="nl-NL"/>
          </a:p>
        </p:txBody>
      </p:sp>
      <p:sp>
        <p:nvSpPr>
          <p:cNvPr id="7" name="Tijdelijke aanduiding voor datum 6"/>
          <p:cNvSpPr>
            <a:spLocks noGrp="1"/>
          </p:cNvSpPr>
          <p:nvPr>
            <p:ph type="dt" sz="half" idx="12"/>
          </p:nvPr>
        </p:nvSpPr>
        <p:spPr/>
        <p:txBody>
          <a:bodyPr/>
          <a:lstStyle>
            <a:lvl1pPr>
              <a:defRPr/>
            </a:lvl1pPr>
          </a:lstStyle>
          <a:p>
            <a:fld id="{5BFE3EE1-EF7C-4504-8593-8354DB7C04A7}" type="datetime1">
              <a:rPr lang="en-US" altLang="nl-NL"/>
              <a:pPr/>
              <a:t>9/13/2017</a:t>
            </a:fld>
            <a:endParaRPr lang="en-US" altLang="nl-NL"/>
          </a:p>
        </p:txBody>
      </p:sp>
    </p:spTree>
    <p:extLst>
      <p:ext uri="{BB962C8B-B14F-4D97-AF65-F5344CB8AC3E}">
        <p14:creationId xmlns:p14="http://schemas.microsoft.com/office/powerpoint/2010/main" val="204000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voettekst 6"/>
          <p:cNvSpPr>
            <a:spLocks noGrp="1"/>
          </p:cNvSpPr>
          <p:nvPr>
            <p:ph type="ftr" sz="quarter" idx="10"/>
          </p:nvPr>
        </p:nvSpPr>
        <p:spPr/>
        <p:txBody>
          <a:bodyPr/>
          <a:lstStyle>
            <a:lvl1pPr>
              <a:defRPr/>
            </a:lvl1pPr>
          </a:lstStyle>
          <a:p>
            <a:r>
              <a:rPr lang="en-US" altLang="nl-NL"/>
              <a:t>Gemeente Leidschendam-Voorburg</a:t>
            </a:r>
          </a:p>
        </p:txBody>
      </p:sp>
      <p:sp>
        <p:nvSpPr>
          <p:cNvPr id="8" name="Tijdelijke aanduiding voor dianummer 7"/>
          <p:cNvSpPr>
            <a:spLocks noGrp="1"/>
          </p:cNvSpPr>
          <p:nvPr>
            <p:ph type="sldNum" sz="quarter" idx="11"/>
          </p:nvPr>
        </p:nvSpPr>
        <p:spPr/>
        <p:txBody>
          <a:bodyPr/>
          <a:lstStyle>
            <a:lvl1pPr>
              <a:defRPr/>
            </a:lvl1pPr>
          </a:lstStyle>
          <a:p>
            <a:fld id="{437DDAD0-42A0-479E-974D-2576EEADFC1B}" type="slidenum">
              <a:rPr lang="en-US" altLang="nl-NL"/>
              <a:pPr/>
              <a:t>‹nr.›</a:t>
            </a:fld>
            <a:endParaRPr lang="en-US" altLang="nl-NL"/>
          </a:p>
        </p:txBody>
      </p:sp>
      <p:sp>
        <p:nvSpPr>
          <p:cNvPr id="9" name="Tijdelijke aanduiding voor datum 8"/>
          <p:cNvSpPr>
            <a:spLocks noGrp="1"/>
          </p:cNvSpPr>
          <p:nvPr>
            <p:ph type="dt" sz="half" idx="12"/>
          </p:nvPr>
        </p:nvSpPr>
        <p:spPr/>
        <p:txBody>
          <a:bodyPr/>
          <a:lstStyle>
            <a:lvl1pPr>
              <a:defRPr/>
            </a:lvl1pPr>
          </a:lstStyle>
          <a:p>
            <a:fld id="{B58DE52B-D47E-4DF5-9384-8270B80590E7}" type="datetime1">
              <a:rPr lang="en-US" altLang="nl-NL"/>
              <a:pPr/>
              <a:t>9/13/2017</a:t>
            </a:fld>
            <a:endParaRPr lang="en-US" altLang="nl-NL"/>
          </a:p>
        </p:txBody>
      </p:sp>
    </p:spTree>
    <p:extLst>
      <p:ext uri="{BB962C8B-B14F-4D97-AF65-F5344CB8AC3E}">
        <p14:creationId xmlns:p14="http://schemas.microsoft.com/office/powerpoint/2010/main" val="359085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oettekst 2"/>
          <p:cNvSpPr>
            <a:spLocks noGrp="1"/>
          </p:cNvSpPr>
          <p:nvPr>
            <p:ph type="ftr" sz="quarter" idx="10"/>
          </p:nvPr>
        </p:nvSpPr>
        <p:spPr/>
        <p:txBody>
          <a:bodyPr/>
          <a:lstStyle>
            <a:lvl1pPr>
              <a:defRPr/>
            </a:lvl1pPr>
          </a:lstStyle>
          <a:p>
            <a:r>
              <a:rPr lang="en-US" altLang="nl-NL"/>
              <a:t>Gemeente Leidschendam-Voorburg</a:t>
            </a:r>
          </a:p>
        </p:txBody>
      </p:sp>
      <p:sp>
        <p:nvSpPr>
          <p:cNvPr id="4" name="Tijdelijke aanduiding voor dianummer 3"/>
          <p:cNvSpPr>
            <a:spLocks noGrp="1"/>
          </p:cNvSpPr>
          <p:nvPr>
            <p:ph type="sldNum" sz="quarter" idx="11"/>
          </p:nvPr>
        </p:nvSpPr>
        <p:spPr/>
        <p:txBody>
          <a:bodyPr/>
          <a:lstStyle>
            <a:lvl1pPr>
              <a:defRPr/>
            </a:lvl1pPr>
          </a:lstStyle>
          <a:p>
            <a:fld id="{27667CF5-98A7-48B4-AF2B-D9685FAD70FE}" type="slidenum">
              <a:rPr lang="en-US" altLang="nl-NL"/>
              <a:pPr/>
              <a:t>‹nr.›</a:t>
            </a:fld>
            <a:endParaRPr lang="en-US" altLang="nl-NL"/>
          </a:p>
        </p:txBody>
      </p:sp>
      <p:sp>
        <p:nvSpPr>
          <p:cNvPr id="5" name="Tijdelijke aanduiding voor datum 4"/>
          <p:cNvSpPr>
            <a:spLocks noGrp="1"/>
          </p:cNvSpPr>
          <p:nvPr>
            <p:ph type="dt" sz="half" idx="12"/>
          </p:nvPr>
        </p:nvSpPr>
        <p:spPr/>
        <p:txBody>
          <a:bodyPr/>
          <a:lstStyle>
            <a:lvl1pPr>
              <a:defRPr/>
            </a:lvl1pPr>
          </a:lstStyle>
          <a:p>
            <a:fld id="{0DF35FF8-63BB-46DA-AAAE-89F089809F42}" type="datetime1">
              <a:rPr lang="en-US" altLang="nl-NL"/>
              <a:pPr/>
              <a:t>9/13/2017</a:t>
            </a:fld>
            <a:endParaRPr lang="en-US" altLang="nl-NL"/>
          </a:p>
        </p:txBody>
      </p:sp>
    </p:spTree>
    <p:extLst>
      <p:ext uri="{BB962C8B-B14F-4D97-AF65-F5344CB8AC3E}">
        <p14:creationId xmlns:p14="http://schemas.microsoft.com/office/powerpoint/2010/main" val="3688109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lvl1pPr>
              <a:defRPr/>
            </a:lvl1pPr>
          </a:lstStyle>
          <a:p>
            <a:r>
              <a:rPr lang="en-US" altLang="nl-NL"/>
              <a:t>Gemeente Leidschendam-Voorburg</a:t>
            </a:r>
          </a:p>
        </p:txBody>
      </p:sp>
      <p:sp>
        <p:nvSpPr>
          <p:cNvPr id="3" name="Tijdelijke aanduiding voor dianummer 2"/>
          <p:cNvSpPr>
            <a:spLocks noGrp="1"/>
          </p:cNvSpPr>
          <p:nvPr>
            <p:ph type="sldNum" sz="quarter" idx="11"/>
          </p:nvPr>
        </p:nvSpPr>
        <p:spPr/>
        <p:txBody>
          <a:bodyPr/>
          <a:lstStyle>
            <a:lvl1pPr>
              <a:defRPr/>
            </a:lvl1pPr>
          </a:lstStyle>
          <a:p>
            <a:fld id="{CE223AC7-4127-428D-BEFF-9623C2ED2BFA}" type="slidenum">
              <a:rPr lang="en-US" altLang="nl-NL"/>
              <a:pPr/>
              <a:t>‹nr.›</a:t>
            </a:fld>
            <a:endParaRPr lang="en-US" altLang="nl-NL"/>
          </a:p>
        </p:txBody>
      </p:sp>
      <p:sp>
        <p:nvSpPr>
          <p:cNvPr id="4" name="Tijdelijke aanduiding voor datum 3"/>
          <p:cNvSpPr>
            <a:spLocks noGrp="1"/>
          </p:cNvSpPr>
          <p:nvPr>
            <p:ph type="dt" sz="half" idx="12"/>
          </p:nvPr>
        </p:nvSpPr>
        <p:spPr/>
        <p:txBody>
          <a:bodyPr/>
          <a:lstStyle>
            <a:lvl1pPr>
              <a:defRPr/>
            </a:lvl1pPr>
          </a:lstStyle>
          <a:p>
            <a:fld id="{A9C202A9-2522-4072-9934-19F6082797DE}" type="datetime1">
              <a:rPr lang="en-US" altLang="nl-NL"/>
              <a:pPr/>
              <a:t>9/13/2017</a:t>
            </a:fld>
            <a:endParaRPr lang="en-US" altLang="nl-NL"/>
          </a:p>
        </p:txBody>
      </p:sp>
    </p:spTree>
    <p:extLst>
      <p:ext uri="{BB962C8B-B14F-4D97-AF65-F5344CB8AC3E}">
        <p14:creationId xmlns:p14="http://schemas.microsoft.com/office/powerpoint/2010/main" val="359020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voettekst 4"/>
          <p:cNvSpPr>
            <a:spLocks noGrp="1"/>
          </p:cNvSpPr>
          <p:nvPr>
            <p:ph type="ftr" sz="quarter" idx="10"/>
          </p:nvPr>
        </p:nvSpPr>
        <p:spPr/>
        <p:txBody>
          <a:bodyPr/>
          <a:lstStyle>
            <a:lvl1pPr>
              <a:defRPr/>
            </a:lvl1pPr>
          </a:lstStyle>
          <a:p>
            <a:r>
              <a:rPr lang="en-US" altLang="nl-NL"/>
              <a:t>Gemeente Leidschendam-Voorburg</a:t>
            </a:r>
          </a:p>
        </p:txBody>
      </p:sp>
      <p:sp>
        <p:nvSpPr>
          <p:cNvPr id="6" name="Tijdelijke aanduiding voor dianummer 5"/>
          <p:cNvSpPr>
            <a:spLocks noGrp="1"/>
          </p:cNvSpPr>
          <p:nvPr>
            <p:ph type="sldNum" sz="quarter" idx="11"/>
          </p:nvPr>
        </p:nvSpPr>
        <p:spPr/>
        <p:txBody>
          <a:bodyPr/>
          <a:lstStyle>
            <a:lvl1pPr>
              <a:defRPr/>
            </a:lvl1pPr>
          </a:lstStyle>
          <a:p>
            <a:fld id="{E35A2E9A-1165-4A83-8B2E-82EFFD1EA341}" type="slidenum">
              <a:rPr lang="en-US" altLang="nl-NL"/>
              <a:pPr/>
              <a:t>‹nr.›</a:t>
            </a:fld>
            <a:endParaRPr lang="en-US" altLang="nl-NL"/>
          </a:p>
        </p:txBody>
      </p:sp>
      <p:sp>
        <p:nvSpPr>
          <p:cNvPr id="7" name="Tijdelijke aanduiding voor datum 6"/>
          <p:cNvSpPr>
            <a:spLocks noGrp="1"/>
          </p:cNvSpPr>
          <p:nvPr>
            <p:ph type="dt" sz="half" idx="12"/>
          </p:nvPr>
        </p:nvSpPr>
        <p:spPr/>
        <p:txBody>
          <a:bodyPr/>
          <a:lstStyle>
            <a:lvl1pPr>
              <a:defRPr/>
            </a:lvl1pPr>
          </a:lstStyle>
          <a:p>
            <a:fld id="{F6D495CD-9C6C-4884-AC4B-5F4751337F1C}" type="datetime1">
              <a:rPr lang="en-US" altLang="nl-NL"/>
              <a:pPr/>
              <a:t>9/13/2017</a:t>
            </a:fld>
            <a:endParaRPr lang="en-US" altLang="nl-NL"/>
          </a:p>
        </p:txBody>
      </p:sp>
    </p:spTree>
    <p:extLst>
      <p:ext uri="{BB962C8B-B14F-4D97-AF65-F5344CB8AC3E}">
        <p14:creationId xmlns:p14="http://schemas.microsoft.com/office/powerpoint/2010/main" val="272331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voettekst 4"/>
          <p:cNvSpPr>
            <a:spLocks noGrp="1"/>
          </p:cNvSpPr>
          <p:nvPr>
            <p:ph type="ftr" sz="quarter" idx="10"/>
          </p:nvPr>
        </p:nvSpPr>
        <p:spPr/>
        <p:txBody>
          <a:bodyPr/>
          <a:lstStyle>
            <a:lvl1pPr>
              <a:defRPr/>
            </a:lvl1pPr>
          </a:lstStyle>
          <a:p>
            <a:r>
              <a:rPr lang="en-US" altLang="nl-NL"/>
              <a:t>Gemeente Leidschendam-Voorburg</a:t>
            </a:r>
          </a:p>
        </p:txBody>
      </p:sp>
      <p:sp>
        <p:nvSpPr>
          <p:cNvPr id="6" name="Tijdelijke aanduiding voor dianummer 5"/>
          <p:cNvSpPr>
            <a:spLocks noGrp="1"/>
          </p:cNvSpPr>
          <p:nvPr>
            <p:ph type="sldNum" sz="quarter" idx="11"/>
          </p:nvPr>
        </p:nvSpPr>
        <p:spPr/>
        <p:txBody>
          <a:bodyPr/>
          <a:lstStyle>
            <a:lvl1pPr>
              <a:defRPr/>
            </a:lvl1pPr>
          </a:lstStyle>
          <a:p>
            <a:fld id="{5F025739-F3F4-4FD9-A448-6E140EA79A5E}" type="slidenum">
              <a:rPr lang="en-US" altLang="nl-NL"/>
              <a:pPr/>
              <a:t>‹nr.›</a:t>
            </a:fld>
            <a:endParaRPr lang="en-US" altLang="nl-NL"/>
          </a:p>
        </p:txBody>
      </p:sp>
      <p:sp>
        <p:nvSpPr>
          <p:cNvPr id="7" name="Tijdelijke aanduiding voor datum 6"/>
          <p:cNvSpPr>
            <a:spLocks noGrp="1"/>
          </p:cNvSpPr>
          <p:nvPr>
            <p:ph type="dt" sz="half" idx="12"/>
          </p:nvPr>
        </p:nvSpPr>
        <p:spPr/>
        <p:txBody>
          <a:bodyPr/>
          <a:lstStyle>
            <a:lvl1pPr>
              <a:defRPr/>
            </a:lvl1pPr>
          </a:lstStyle>
          <a:p>
            <a:fld id="{86F98D2F-6D5D-4909-8109-DD4624C7B64E}" type="datetime1">
              <a:rPr lang="en-US" altLang="nl-NL"/>
              <a:pPr/>
              <a:t>9/13/2017</a:t>
            </a:fld>
            <a:endParaRPr lang="en-US" altLang="nl-NL"/>
          </a:p>
        </p:txBody>
      </p:sp>
    </p:spTree>
    <p:extLst>
      <p:ext uri="{BB962C8B-B14F-4D97-AF65-F5344CB8AC3E}">
        <p14:creationId xmlns:p14="http://schemas.microsoft.com/office/powerpoint/2010/main" val="71638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553200"/>
            <a:ext cx="9144000" cy="304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1130" name="Group 106"/>
          <p:cNvGrpSpPr>
            <a:grpSpLocks/>
          </p:cNvGrpSpPr>
          <p:nvPr/>
        </p:nvGrpSpPr>
        <p:grpSpPr bwMode="auto">
          <a:xfrm>
            <a:off x="457200" y="0"/>
            <a:ext cx="8220075" cy="6858000"/>
            <a:chOff x="288" y="0"/>
            <a:chExt cx="5178" cy="4320"/>
          </a:xfrm>
        </p:grpSpPr>
        <p:sp>
          <p:nvSpPr>
            <p:cNvPr id="1058" name="Line 34"/>
            <p:cNvSpPr>
              <a:spLocks noChangeShapeType="1"/>
            </p:cNvSpPr>
            <p:nvPr/>
          </p:nvSpPr>
          <p:spPr bwMode="auto">
            <a:xfrm>
              <a:off x="288" y="0"/>
              <a:ext cx="0" cy="432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59" name="Line 35"/>
            <p:cNvSpPr>
              <a:spLocks noChangeShapeType="1"/>
            </p:cNvSpPr>
            <p:nvPr/>
          </p:nvSpPr>
          <p:spPr bwMode="auto">
            <a:xfrm>
              <a:off x="5466" y="0"/>
              <a:ext cx="0" cy="432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1118" name="Group 94"/>
            <p:cNvGrpSpPr>
              <a:grpSpLocks/>
            </p:cNvGrpSpPr>
            <p:nvPr/>
          </p:nvGrpSpPr>
          <p:grpSpPr bwMode="auto">
            <a:xfrm>
              <a:off x="1546" y="0"/>
              <a:ext cx="48" cy="4320"/>
              <a:chOff x="1572" y="0"/>
              <a:chExt cx="48" cy="4320"/>
            </a:xfrm>
          </p:grpSpPr>
          <p:sp>
            <p:nvSpPr>
              <p:cNvPr id="1060" name="Line 36"/>
              <p:cNvSpPr>
                <a:spLocks noChangeShapeType="1"/>
              </p:cNvSpPr>
              <p:nvPr/>
            </p:nvSpPr>
            <p:spPr bwMode="auto">
              <a:xfrm>
                <a:off x="1572" y="0"/>
                <a:ext cx="0" cy="432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64" name="Line 40"/>
              <p:cNvSpPr>
                <a:spLocks noChangeShapeType="1"/>
              </p:cNvSpPr>
              <p:nvPr/>
            </p:nvSpPr>
            <p:spPr bwMode="auto">
              <a:xfrm>
                <a:off x="1620" y="0"/>
                <a:ext cx="0" cy="432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1119" name="Group 95"/>
            <p:cNvGrpSpPr>
              <a:grpSpLocks/>
            </p:cNvGrpSpPr>
            <p:nvPr/>
          </p:nvGrpSpPr>
          <p:grpSpPr bwMode="auto">
            <a:xfrm>
              <a:off x="2854" y="0"/>
              <a:ext cx="48" cy="4320"/>
              <a:chOff x="4140" y="0"/>
              <a:chExt cx="48" cy="4320"/>
            </a:xfrm>
          </p:grpSpPr>
          <p:sp>
            <p:nvSpPr>
              <p:cNvPr id="1062" name="Line 38"/>
              <p:cNvSpPr>
                <a:spLocks noChangeShapeType="1"/>
              </p:cNvSpPr>
              <p:nvPr/>
            </p:nvSpPr>
            <p:spPr bwMode="auto">
              <a:xfrm>
                <a:off x="4140" y="0"/>
                <a:ext cx="0" cy="432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97" name="Line 73"/>
              <p:cNvSpPr>
                <a:spLocks noChangeShapeType="1"/>
              </p:cNvSpPr>
              <p:nvPr/>
            </p:nvSpPr>
            <p:spPr bwMode="auto">
              <a:xfrm>
                <a:off x="4188" y="0"/>
                <a:ext cx="0" cy="432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1122" name="Group 98"/>
            <p:cNvGrpSpPr>
              <a:grpSpLocks/>
            </p:cNvGrpSpPr>
            <p:nvPr/>
          </p:nvGrpSpPr>
          <p:grpSpPr bwMode="auto">
            <a:xfrm>
              <a:off x="4158" y="0"/>
              <a:ext cx="48" cy="4320"/>
              <a:chOff x="4140" y="0"/>
              <a:chExt cx="48" cy="4320"/>
            </a:xfrm>
          </p:grpSpPr>
          <p:sp>
            <p:nvSpPr>
              <p:cNvPr id="1123" name="Line 99"/>
              <p:cNvSpPr>
                <a:spLocks noChangeShapeType="1"/>
              </p:cNvSpPr>
              <p:nvPr/>
            </p:nvSpPr>
            <p:spPr bwMode="auto">
              <a:xfrm>
                <a:off x="4140" y="0"/>
                <a:ext cx="0" cy="432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124" name="Line 100"/>
              <p:cNvSpPr>
                <a:spLocks noChangeShapeType="1"/>
              </p:cNvSpPr>
              <p:nvPr/>
            </p:nvSpPr>
            <p:spPr bwMode="auto">
              <a:xfrm>
                <a:off x="4188" y="0"/>
                <a:ext cx="0" cy="432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sp>
        <p:nvSpPr>
          <p:cNvPr id="1102" name="Rectangle 78"/>
          <p:cNvSpPr>
            <a:spLocks noGrp="1" noChangeArrowheads="1"/>
          </p:cNvSpPr>
          <p:nvPr>
            <p:ph type="body" idx="1"/>
          </p:nvPr>
        </p:nvSpPr>
        <p:spPr bwMode="auto">
          <a:xfrm>
            <a:off x="0" y="1600200"/>
            <a:ext cx="9144000" cy="22225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8400" tIns="180000" rIns="608400" bIns="180000" numCol="1" anchor="t" anchorCtr="0" compatLnSpc="1">
            <a:prstTxWarp prst="textNoShape">
              <a:avLst/>
            </a:prstTxWarp>
            <a:spAutoFit/>
          </a:bodyPr>
          <a:lstStyle/>
          <a:p>
            <a:pPr lvl="0"/>
            <a:r>
              <a:rPr lang="en-US" altLang="nl-NL"/>
              <a:t>Klik om het opmaakprofiel van de modeltekst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p>
        </p:txBody>
      </p:sp>
      <p:sp>
        <p:nvSpPr>
          <p:cNvPr id="1103" name="Rectangle 79"/>
          <p:cNvSpPr>
            <a:spLocks noChangeArrowheads="1"/>
          </p:cNvSpPr>
          <p:nvPr/>
        </p:nvSpPr>
        <p:spPr bwMode="auto">
          <a:xfrm>
            <a:off x="0" y="0"/>
            <a:ext cx="9144000" cy="1600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ltLang="nl-NL" sz="2400"/>
          </a:p>
        </p:txBody>
      </p:sp>
      <p:sp>
        <p:nvSpPr>
          <p:cNvPr id="1104" name="Rectangle 80"/>
          <p:cNvSpPr>
            <a:spLocks noGrp="1" noChangeArrowheads="1"/>
          </p:cNvSpPr>
          <p:nvPr>
            <p:ph type="title"/>
          </p:nvPr>
        </p:nvSpPr>
        <p:spPr bwMode="auto">
          <a:xfrm>
            <a:off x="609600" y="457200"/>
            <a:ext cx="7162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nl-NL"/>
              <a:t>Klik om het opmaakprofiel van de modeltitel te bewerken</a:t>
            </a:r>
          </a:p>
        </p:txBody>
      </p:sp>
      <p:sp>
        <p:nvSpPr>
          <p:cNvPr id="1110" name="Rectangle 86"/>
          <p:cNvSpPr>
            <a:spLocks noChangeArrowheads="1"/>
          </p:cNvSpPr>
          <p:nvPr/>
        </p:nvSpPr>
        <p:spPr bwMode="auto">
          <a:xfrm>
            <a:off x="0" y="6553200"/>
            <a:ext cx="9144000" cy="3048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100" name="Rectangle 76"/>
          <p:cNvSpPr>
            <a:spLocks noGrp="1" noChangeArrowheads="1"/>
          </p:cNvSpPr>
          <p:nvPr>
            <p:ph type="ftr" sz="quarter" idx="3"/>
          </p:nvPr>
        </p:nvSpPr>
        <p:spPr bwMode="auto">
          <a:xfrm>
            <a:off x="609600" y="6553200"/>
            <a:ext cx="579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1200" b="1">
                <a:solidFill>
                  <a:srgbClr val="000000"/>
                </a:solidFill>
              </a:defRPr>
            </a:lvl1pPr>
          </a:lstStyle>
          <a:p>
            <a:r>
              <a:rPr lang="en-US" altLang="nl-NL"/>
              <a:t>Gemeente Leidschendam-Voorburg</a:t>
            </a:r>
          </a:p>
        </p:txBody>
      </p:sp>
      <p:sp>
        <p:nvSpPr>
          <p:cNvPr id="1101" name="Rectangle 77"/>
          <p:cNvSpPr>
            <a:spLocks noGrp="1" noChangeArrowheads="1"/>
          </p:cNvSpPr>
          <p:nvPr>
            <p:ph type="sldNum" sz="quarter" idx="4"/>
          </p:nvPr>
        </p:nvSpPr>
        <p:spPr bwMode="auto">
          <a:xfrm>
            <a:off x="8686800" y="65532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a:defRPr sz="1200" b="1">
                <a:solidFill>
                  <a:srgbClr val="000000"/>
                </a:solidFill>
              </a:defRPr>
            </a:lvl1pPr>
          </a:lstStyle>
          <a:p>
            <a:fld id="{43BBB6A4-AE02-4851-86D6-FD37473C2E8D}" type="slidenum">
              <a:rPr lang="en-US" altLang="nl-NL"/>
              <a:pPr/>
              <a:t>‹nr.›</a:t>
            </a:fld>
            <a:endParaRPr lang="en-US" altLang="nl-NL"/>
          </a:p>
        </p:txBody>
      </p:sp>
      <p:sp>
        <p:nvSpPr>
          <p:cNvPr id="1108" name="Rectangle 84"/>
          <p:cNvSpPr>
            <a:spLocks noGrp="1" noChangeArrowheads="1"/>
          </p:cNvSpPr>
          <p:nvPr>
            <p:ph type="dt" sz="half" idx="2"/>
          </p:nvPr>
        </p:nvSpPr>
        <p:spPr bwMode="auto">
          <a:xfrm>
            <a:off x="6781800" y="6553200"/>
            <a:ext cx="1704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1200" b="1">
                <a:solidFill>
                  <a:srgbClr val="000000"/>
                </a:solidFill>
              </a:defRPr>
            </a:lvl1pPr>
          </a:lstStyle>
          <a:p>
            <a:fld id="{BE21E660-3036-4C16-A55E-CC2683D9B597}" type="datetime1">
              <a:rPr lang="en-US" altLang="nl-NL"/>
              <a:pPr/>
              <a:t>9/13/2017</a:t>
            </a:fld>
            <a:endParaRPr lang="en-US" altLang="nl-NL"/>
          </a:p>
        </p:txBody>
      </p:sp>
      <p:sp>
        <p:nvSpPr>
          <p:cNvPr id="1116" name="Freeform 92"/>
          <p:cNvSpPr>
            <a:spLocks/>
          </p:cNvSpPr>
          <p:nvPr/>
        </p:nvSpPr>
        <p:spPr bwMode="auto">
          <a:xfrm>
            <a:off x="7875588" y="449263"/>
            <a:ext cx="796925" cy="1152525"/>
          </a:xfrm>
          <a:custGeom>
            <a:avLst/>
            <a:gdLst>
              <a:gd name="T0" fmla="*/ 428 w 1004"/>
              <a:gd name="T1" fmla="*/ 993 h 1452"/>
              <a:gd name="T2" fmla="*/ 443 w 1004"/>
              <a:gd name="T3" fmla="*/ 1082 h 1452"/>
              <a:gd name="T4" fmla="*/ 415 w 1004"/>
              <a:gd name="T5" fmla="*/ 1245 h 1452"/>
              <a:gd name="T6" fmla="*/ 433 w 1004"/>
              <a:gd name="T7" fmla="*/ 1377 h 1452"/>
              <a:gd name="T8" fmla="*/ 521 w 1004"/>
              <a:gd name="T9" fmla="*/ 1452 h 1452"/>
              <a:gd name="T10" fmla="*/ 556 w 1004"/>
              <a:gd name="T11" fmla="*/ 1366 h 1452"/>
              <a:gd name="T12" fmla="*/ 563 w 1004"/>
              <a:gd name="T13" fmla="*/ 1071 h 1452"/>
              <a:gd name="T14" fmla="*/ 605 w 1004"/>
              <a:gd name="T15" fmla="*/ 798 h 1452"/>
              <a:gd name="T16" fmla="*/ 637 w 1004"/>
              <a:gd name="T17" fmla="*/ 941 h 1452"/>
              <a:gd name="T18" fmla="*/ 653 w 1004"/>
              <a:gd name="T19" fmla="*/ 1037 h 1452"/>
              <a:gd name="T20" fmla="*/ 712 w 1004"/>
              <a:gd name="T21" fmla="*/ 1265 h 1452"/>
              <a:gd name="T22" fmla="*/ 699 w 1004"/>
              <a:gd name="T23" fmla="*/ 1441 h 1452"/>
              <a:gd name="T24" fmla="*/ 816 w 1004"/>
              <a:gd name="T25" fmla="*/ 1348 h 1452"/>
              <a:gd name="T26" fmla="*/ 807 w 1004"/>
              <a:gd name="T27" fmla="*/ 1051 h 1452"/>
              <a:gd name="T28" fmla="*/ 849 w 1004"/>
              <a:gd name="T29" fmla="*/ 1044 h 1452"/>
              <a:gd name="T30" fmla="*/ 898 w 1004"/>
              <a:gd name="T31" fmla="*/ 910 h 1452"/>
              <a:gd name="T32" fmla="*/ 931 w 1004"/>
              <a:gd name="T33" fmla="*/ 685 h 1452"/>
              <a:gd name="T34" fmla="*/ 1001 w 1004"/>
              <a:gd name="T35" fmla="*/ 505 h 1452"/>
              <a:gd name="T36" fmla="*/ 953 w 1004"/>
              <a:gd name="T37" fmla="*/ 307 h 1452"/>
              <a:gd name="T38" fmla="*/ 843 w 1004"/>
              <a:gd name="T39" fmla="*/ 205 h 1452"/>
              <a:gd name="T40" fmla="*/ 823 w 1004"/>
              <a:gd name="T41" fmla="*/ 181 h 1452"/>
              <a:gd name="T42" fmla="*/ 783 w 1004"/>
              <a:gd name="T43" fmla="*/ 38 h 1452"/>
              <a:gd name="T44" fmla="*/ 653 w 1004"/>
              <a:gd name="T45" fmla="*/ 100 h 1452"/>
              <a:gd name="T46" fmla="*/ 638 w 1004"/>
              <a:gd name="T47" fmla="*/ 247 h 1452"/>
              <a:gd name="T48" fmla="*/ 669 w 1004"/>
              <a:gd name="T49" fmla="*/ 285 h 1452"/>
              <a:gd name="T50" fmla="*/ 616 w 1004"/>
              <a:gd name="T51" fmla="*/ 317 h 1452"/>
              <a:gd name="T52" fmla="*/ 594 w 1004"/>
              <a:gd name="T53" fmla="*/ 280 h 1452"/>
              <a:gd name="T54" fmla="*/ 594 w 1004"/>
              <a:gd name="T55" fmla="*/ 260 h 1452"/>
              <a:gd name="T56" fmla="*/ 481 w 1004"/>
              <a:gd name="T57" fmla="*/ 203 h 1452"/>
              <a:gd name="T58" fmla="*/ 483 w 1004"/>
              <a:gd name="T59" fmla="*/ 122 h 1452"/>
              <a:gd name="T60" fmla="*/ 433 w 1004"/>
              <a:gd name="T61" fmla="*/ 5 h 1452"/>
              <a:gd name="T62" fmla="*/ 340 w 1004"/>
              <a:gd name="T63" fmla="*/ 38 h 1452"/>
              <a:gd name="T64" fmla="*/ 357 w 1004"/>
              <a:gd name="T65" fmla="*/ 159 h 1452"/>
              <a:gd name="T66" fmla="*/ 380 w 1004"/>
              <a:gd name="T67" fmla="*/ 263 h 1452"/>
              <a:gd name="T68" fmla="*/ 322 w 1004"/>
              <a:gd name="T69" fmla="*/ 318 h 1452"/>
              <a:gd name="T70" fmla="*/ 274 w 1004"/>
              <a:gd name="T71" fmla="*/ 437 h 1452"/>
              <a:gd name="T72" fmla="*/ 230 w 1004"/>
              <a:gd name="T73" fmla="*/ 432 h 1452"/>
              <a:gd name="T74" fmla="*/ 203 w 1004"/>
              <a:gd name="T75" fmla="*/ 428 h 1452"/>
              <a:gd name="T76" fmla="*/ 122 w 1004"/>
              <a:gd name="T77" fmla="*/ 355 h 1452"/>
              <a:gd name="T78" fmla="*/ 75 w 1004"/>
              <a:gd name="T79" fmla="*/ 302 h 1452"/>
              <a:gd name="T80" fmla="*/ 1 w 1004"/>
              <a:gd name="T81" fmla="*/ 304 h 1452"/>
              <a:gd name="T82" fmla="*/ 40 w 1004"/>
              <a:gd name="T83" fmla="*/ 342 h 1452"/>
              <a:gd name="T84" fmla="*/ 60 w 1004"/>
              <a:gd name="T85" fmla="*/ 395 h 1452"/>
              <a:gd name="T86" fmla="*/ 128 w 1004"/>
              <a:gd name="T87" fmla="*/ 452 h 1452"/>
              <a:gd name="T88" fmla="*/ 139 w 1004"/>
              <a:gd name="T89" fmla="*/ 527 h 1452"/>
              <a:gd name="T90" fmla="*/ 181 w 1004"/>
              <a:gd name="T91" fmla="*/ 536 h 1452"/>
              <a:gd name="T92" fmla="*/ 300 w 1004"/>
              <a:gd name="T93" fmla="*/ 569 h 1452"/>
              <a:gd name="T94" fmla="*/ 307 w 1004"/>
              <a:gd name="T95" fmla="*/ 602 h 1452"/>
              <a:gd name="T96" fmla="*/ 307 w 1004"/>
              <a:gd name="T97" fmla="*/ 624 h 1452"/>
              <a:gd name="T98" fmla="*/ 307 w 1004"/>
              <a:gd name="T99" fmla="*/ 701 h 1452"/>
              <a:gd name="T100" fmla="*/ 291 w 1004"/>
              <a:gd name="T101" fmla="*/ 795 h 1452"/>
              <a:gd name="T102" fmla="*/ 274 w 1004"/>
              <a:gd name="T103" fmla="*/ 868 h 1452"/>
              <a:gd name="T104" fmla="*/ 249 w 1004"/>
              <a:gd name="T105" fmla="*/ 1013 h 1452"/>
              <a:gd name="T106" fmla="*/ 219 w 1004"/>
              <a:gd name="T107" fmla="*/ 1152 h 1452"/>
              <a:gd name="T108" fmla="*/ 155 w 1004"/>
              <a:gd name="T109" fmla="*/ 1320 h 1452"/>
              <a:gd name="T110" fmla="*/ 126 w 1004"/>
              <a:gd name="T111" fmla="*/ 1381 h 1452"/>
              <a:gd name="T112" fmla="*/ 67 w 1004"/>
              <a:gd name="T113" fmla="*/ 1423 h 1452"/>
              <a:gd name="T114" fmla="*/ 9 w 1004"/>
              <a:gd name="T115" fmla="*/ 1441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4" h="1452">
                <a:moveTo>
                  <a:pt x="234" y="1445"/>
                </a:moveTo>
                <a:lnTo>
                  <a:pt x="234" y="1445"/>
                </a:lnTo>
                <a:lnTo>
                  <a:pt x="245" y="1447"/>
                </a:lnTo>
                <a:lnTo>
                  <a:pt x="250" y="1449"/>
                </a:lnTo>
                <a:lnTo>
                  <a:pt x="256" y="1449"/>
                </a:lnTo>
                <a:lnTo>
                  <a:pt x="256" y="1449"/>
                </a:lnTo>
                <a:lnTo>
                  <a:pt x="296" y="1352"/>
                </a:lnTo>
                <a:lnTo>
                  <a:pt x="296" y="1352"/>
                </a:lnTo>
                <a:lnTo>
                  <a:pt x="428" y="993"/>
                </a:lnTo>
                <a:lnTo>
                  <a:pt x="428" y="993"/>
                </a:lnTo>
                <a:lnTo>
                  <a:pt x="430" y="993"/>
                </a:lnTo>
                <a:lnTo>
                  <a:pt x="430" y="993"/>
                </a:lnTo>
                <a:lnTo>
                  <a:pt x="430" y="1004"/>
                </a:lnTo>
                <a:lnTo>
                  <a:pt x="428" y="1015"/>
                </a:lnTo>
                <a:lnTo>
                  <a:pt x="428" y="1027"/>
                </a:lnTo>
                <a:lnTo>
                  <a:pt x="428" y="1038"/>
                </a:lnTo>
                <a:lnTo>
                  <a:pt x="428" y="1038"/>
                </a:lnTo>
                <a:lnTo>
                  <a:pt x="432" y="1053"/>
                </a:lnTo>
                <a:lnTo>
                  <a:pt x="437" y="1068"/>
                </a:lnTo>
                <a:lnTo>
                  <a:pt x="443" y="1082"/>
                </a:lnTo>
                <a:lnTo>
                  <a:pt x="444" y="1091"/>
                </a:lnTo>
                <a:lnTo>
                  <a:pt x="444" y="1099"/>
                </a:lnTo>
                <a:lnTo>
                  <a:pt x="444" y="1099"/>
                </a:lnTo>
                <a:lnTo>
                  <a:pt x="437" y="1126"/>
                </a:lnTo>
                <a:lnTo>
                  <a:pt x="437" y="1126"/>
                </a:lnTo>
                <a:lnTo>
                  <a:pt x="435" y="1159"/>
                </a:lnTo>
                <a:lnTo>
                  <a:pt x="435" y="1159"/>
                </a:lnTo>
                <a:lnTo>
                  <a:pt x="428" y="1189"/>
                </a:lnTo>
                <a:lnTo>
                  <a:pt x="421" y="1216"/>
                </a:lnTo>
                <a:lnTo>
                  <a:pt x="415" y="1245"/>
                </a:lnTo>
                <a:lnTo>
                  <a:pt x="411" y="1273"/>
                </a:lnTo>
                <a:lnTo>
                  <a:pt x="411" y="1273"/>
                </a:lnTo>
                <a:lnTo>
                  <a:pt x="411" y="1289"/>
                </a:lnTo>
                <a:lnTo>
                  <a:pt x="413" y="1304"/>
                </a:lnTo>
                <a:lnTo>
                  <a:pt x="417" y="1320"/>
                </a:lnTo>
                <a:lnTo>
                  <a:pt x="421" y="1333"/>
                </a:lnTo>
                <a:lnTo>
                  <a:pt x="421" y="1333"/>
                </a:lnTo>
                <a:lnTo>
                  <a:pt x="433" y="1368"/>
                </a:lnTo>
                <a:lnTo>
                  <a:pt x="433" y="1368"/>
                </a:lnTo>
                <a:lnTo>
                  <a:pt x="433" y="1377"/>
                </a:lnTo>
                <a:lnTo>
                  <a:pt x="432" y="1388"/>
                </a:lnTo>
                <a:lnTo>
                  <a:pt x="432" y="1397"/>
                </a:lnTo>
                <a:lnTo>
                  <a:pt x="433" y="1403"/>
                </a:lnTo>
                <a:lnTo>
                  <a:pt x="437" y="1407"/>
                </a:lnTo>
                <a:lnTo>
                  <a:pt x="437" y="1407"/>
                </a:lnTo>
                <a:lnTo>
                  <a:pt x="430" y="1430"/>
                </a:lnTo>
                <a:lnTo>
                  <a:pt x="430" y="1430"/>
                </a:lnTo>
                <a:lnTo>
                  <a:pt x="426" y="1452"/>
                </a:lnTo>
                <a:lnTo>
                  <a:pt x="521" y="1452"/>
                </a:lnTo>
                <a:lnTo>
                  <a:pt x="521" y="1452"/>
                </a:lnTo>
                <a:lnTo>
                  <a:pt x="519" y="1440"/>
                </a:lnTo>
                <a:lnTo>
                  <a:pt x="519" y="1440"/>
                </a:lnTo>
                <a:lnTo>
                  <a:pt x="523" y="1438"/>
                </a:lnTo>
                <a:lnTo>
                  <a:pt x="527" y="1436"/>
                </a:lnTo>
                <a:lnTo>
                  <a:pt x="530" y="1430"/>
                </a:lnTo>
                <a:lnTo>
                  <a:pt x="538" y="1419"/>
                </a:lnTo>
                <a:lnTo>
                  <a:pt x="538" y="1419"/>
                </a:lnTo>
                <a:lnTo>
                  <a:pt x="549" y="1394"/>
                </a:lnTo>
                <a:lnTo>
                  <a:pt x="556" y="1366"/>
                </a:lnTo>
                <a:lnTo>
                  <a:pt x="556" y="1366"/>
                </a:lnTo>
                <a:lnTo>
                  <a:pt x="560" y="1348"/>
                </a:lnTo>
                <a:lnTo>
                  <a:pt x="560" y="1330"/>
                </a:lnTo>
                <a:lnTo>
                  <a:pt x="561" y="1291"/>
                </a:lnTo>
                <a:lnTo>
                  <a:pt x="561" y="1291"/>
                </a:lnTo>
                <a:lnTo>
                  <a:pt x="561" y="1258"/>
                </a:lnTo>
                <a:lnTo>
                  <a:pt x="563" y="1225"/>
                </a:lnTo>
                <a:lnTo>
                  <a:pt x="563" y="1225"/>
                </a:lnTo>
                <a:lnTo>
                  <a:pt x="563" y="1146"/>
                </a:lnTo>
                <a:lnTo>
                  <a:pt x="563" y="1071"/>
                </a:lnTo>
                <a:lnTo>
                  <a:pt x="563" y="1071"/>
                </a:lnTo>
                <a:lnTo>
                  <a:pt x="560" y="978"/>
                </a:lnTo>
                <a:lnTo>
                  <a:pt x="560" y="978"/>
                </a:lnTo>
                <a:lnTo>
                  <a:pt x="569" y="917"/>
                </a:lnTo>
                <a:lnTo>
                  <a:pt x="569" y="917"/>
                </a:lnTo>
                <a:lnTo>
                  <a:pt x="574" y="839"/>
                </a:lnTo>
                <a:lnTo>
                  <a:pt x="574" y="839"/>
                </a:lnTo>
                <a:lnTo>
                  <a:pt x="576" y="831"/>
                </a:lnTo>
                <a:lnTo>
                  <a:pt x="582" y="824"/>
                </a:lnTo>
                <a:lnTo>
                  <a:pt x="593" y="811"/>
                </a:lnTo>
                <a:lnTo>
                  <a:pt x="605" y="798"/>
                </a:lnTo>
                <a:lnTo>
                  <a:pt x="611" y="791"/>
                </a:lnTo>
                <a:lnTo>
                  <a:pt x="613" y="782"/>
                </a:lnTo>
                <a:lnTo>
                  <a:pt x="613" y="782"/>
                </a:lnTo>
                <a:lnTo>
                  <a:pt x="613" y="745"/>
                </a:lnTo>
                <a:lnTo>
                  <a:pt x="613" y="745"/>
                </a:lnTo>
                <a:lnTo>
                  <a:pt x="613" y="734"/>
                </a:lnTo>
                <a:lnTo>
                  <a:pt x="613" y="734"/>
                </a:lnTo>
                <a:lnTo>
                  <a:pt x="616" y="787"/>
                </a:lnTo>
                <a:lnTo>
                  <a:pt x="622" y="839"/>
                </a:lnTo>
                <a:lnTo>
                  <a:pt x="637" y="941"/>
                </a:lnTo>
                <a:lnTo>
                  <a:pt x="637" y="941"/>
                </a:lnTo>
                <a:lnTo>
                  <a:pt x="638" y="991"/>
                </a:lnTo>
                <a:lnTo>
                  <a:pt x="638" y="991"/>
                </a:lnTo>
                <a:lnTo>
                  <a:pt x="637" y="1009"/>
                </a:lnTo>
                <a:lnTo>
                  <a:pt x="637" y="1018"/>
                </a:lnTo>
                <a:lnTo>
                  <a:pt x="640" y="1027"/>
                </a:lnTo>
                <a:lnTo>
                  <a:pt x="640" y="1027"/>
                </a:lnTo>
                <a:lnTo>
                  <a:pt x="642" y="1031"/>
                </a:lnTo>
                <a:lnTo>
                  <a:pt x="646" y="1033"/>
                </a:lnTo>
                <a:lnTo>
                  <a:pt x="653" y="1037"/>
                </a:lnTo>
                <a:lnTo>
                  <a:pt x="662" y="1040"/>
                </a:lnTo>
                <a:lnTo>
                  <a:pt x="669" y="1042"/>
                </a:lnTo>
                <a:lnTo>
                  <a:pt x="669" y="1042"/>
                </a:lnTo>
                <a:lnTo>
                  <a:pt x="673" y="1042"/>
                </a:lnTo>
                <a:lnTo>
                  <a:pt x="675" y="1046"/>
                </a:lnTo>
                <a:lnTo>
                  <a:pt x="675" y="1046"/>
                </a:lnTo>
                <a:lnTo>
                  <a:pt x="691" y="1170"/>
                </a:lnTo>
                <a:lnTo>
                  <a:pt x="691" y="1170"/>
                </a:lnTo>
                <a:lnTo>
                  <a:pt x="704" y="1227"/>
                </a:lnTo>
                <a:lnTo>
                  <a:pt x="712" y="1265"/>
                </a:lnTo>
                <a:lnTo>
                  <a:pt x="719" y="1306"/>
                </a:lnTo>
                <a:lnTo>
                  <a:pt x="723" y="1346"/>
                </a:lnTo>
                <a:lnTo>
                  <a:pt x="723" y="1364"/>
                </a:lnTo>
                <a:lnTo>
                  <a:pt x="723" y="1383"/>
                </a:lnTo>
                <a:lnTo>
                  <a:pt x="721" y="1399"/>
                </a:lnTo>
                <a:lnTo>
                  <a:pt x="719" y="1412"/>
                </a:lnTo>
                <a:lnTo>
                  <a:pt x="713" y="1425"/>
                </a:lnTo>
                <a:lnTo>
                  <a:pt x="708" y="1434"/>
                </a:lnTo>
                <a:lnTo>
                  <a:pt x="708" y="1434"/>
                </a:lnTo>
                <a:lnTo>
                  <a:pt x="699" y="1441"/>
                </a:lnTo>
                <a:lnTo>
                  <a:pt x="688" y="1445"/>
                </a:lnTo>
                <a:lnTo>
                  <a:pt x="666" y="1452"/>
                </a:lnTo>
                <a:lnTo>
                  <a:pt x="841" y="1452"/>
                </a:lnTo>
                <a:lnTo>
                  <a:pt x="841" y="1452"/>
                </a:lnTo>
                <a:lnTo>
                  <a:pt x="838" y="1436"/>
                </a:lnTo>
                <a:lnTo>
                  <a:pt x="838" y="1436"/>
                </a:lnTo>
                <a:lnTo>
                  <a:pt x="832" y="1414"/>
                </a:lnTo>
                <a:lnTo>
                  <a:pt x="825" y="1392"/>
                </a:lnTo>
                <a:lnTo>
                  <a:pt x="820" y="1372"/>
                </a:lnTo>
                <a:lnTo>
                  <a:pt x="816" y="1348"/>
                </a:lnTo>
                <a:lnTo>
                  <a:pt x="816" y="1348"/>
                </a:lnTo>
                <a:lnTo>
                  <a:pt x="814" y="1328"/>
                </a:lnTo>
                <a:lnTo>
                  <a:pt x="814" y="1308"/>
                </a:lnTo>
                <a:lnTo>
                  <a:pt x="818" y="1267"/>
                </a:lnTo>
                <a:lnTo>
                  <a:pt x="820" y="1227"/>
                </a:lnTo>
                <a:lnTo>
                  <a:pt x="823" y="1189"/>
                </a:lnTo>
                <a:lnTo>
                  <a:pt x="823" y="1189"/>
                </a:lnTo>
                <a:lnTo>
                  <a:pt x="821" y="1154"/>
                </a:lnTo>
                <a:lnTo>
                  <a:pt x="818" y="1119"/>
                </a:lnTo>
                <a:lnTo>
                  <a:pt x="807" y="1051"/>
                </a:lnTo>
                <a:lnTo>
                  <a:pt x="807" y="1051"/>
                </a:lnTo>
                <a:lnTo>
                  <a:pt x="810" y="1051"/>
                </a:lnTo>
                <a:lnTo>
                  <a:pt x="810" y="1051"/>
                </a:lnTo>
                <a:lnTo>
                  <a:pt x="810" y="1049"/>
                </a:lnTo>
                <a:lnTo>
                  <a:pt x="812" y="1047"/>
                </a:lnTo>
                <a:lnTo>
                  <a:pt x="818" y="1049"/>
                </a:lnTo>
                <a:lnTo>
                  <a:pt x="818" y="1049"/>
                </a:lnTo>
                <a:lnTo>
                  <a:pt x="830" y="1047"/>
                </a:lnTo>
                <a:lnTo>
                  <a:pt x="841" y="1046"/>
                </a:lnTo>
                <a:lnTo>
                  <a:pt x="849" y="1044"/>
                </a:lnTo>
                <a:lnTo>
                  <a:pt x="854" y="1038"/>
                </a:lnTo>
                <a:lnTo>
                  <a:pt x="865" y="1029"/>
                </a:lnTo>
                <a:lnTo>
                  <a:pt x="871" y="1022"/>
                </a:lnTo>
                <a:lnTo>
                  <a:pt x="882" y="1016"/>
                </a:lnTo>
                <a:lnTo>
                  <a:pt x="882" y="1016"/>
                </a:lnTo>
                <a:lnTo>
                  <a:pt x="884" y="987"/>
                </a:lnTo>
                <a:lnTo>
                  <a:pt x="887" y="961"/>
                </a:lnTo>
                <a:lnTo>
                  <a:pt x="893" y="938"/>
                </a:lnTo>
                <a:lnTo>
                  <a:pt x="898" y="910"/>
                </a:lnTo>
                <a:lnTo>
                  <a:pt x="898" y="910"/>
                </a:lnTo>
                <a:lnTo>
                  <a:pt x="904" y="873"/>
                </a:lnTo>
                <a:lnTo>
                  <a:pt x="911" y="822"/>
                </a:lnTo>
                <a:lnTo>
                  <a:pt x="916" y="797"/>
                </a:lnTo>
                <a:lnTo>
                  <a:pt x="922" y="773"/>
                </a:lnTo>
                <a:lnTo>
                  <a:pt x="927" y="756"/>
                </a:lnTo>
                <a:lnTo>
                  <a:pt x="931" y="749"/>
                </a:lnTo>
                <a:lnTo>
                  <a:pt x="935" y="745"/>
                </a:lnTo>
                <a:lnTo>
                  <a:pt x="935" y="745"/>
                </a:lnTo>
                <a:lnTo>
                  <a:pt x="933" y="716"/>
                </a:lnTo>
                <a:lnTo>
                  <a:pt x="931" y="685"/>
                </a:lnTo>
                <a:lnTo>
                  <a:pt x="933" y="655"/>
                </a:lnTo>
                <a:lnTo>
                  <a:pt x="935" y="641"/>
                </a:lnTo>
                <a:lnTo>
                  <a:pt x="938" y="626"/>
                </a:lnTo>
                <a:lnTo>
                  <a:pt x="938" y="626"/>
                </a:lnTo>
                <a:lnTo>
                  <a:pt x="944" y="610"/>
                </a:lnTo>
                <a:lnTo>
                  <a:pt x="953" y="593"/>
                </a:lnTo>
                <a:lnTo>
                  <a:pt x="975" y="558"/>
                </a:lnTo>
                <a:lnTo>
                  <a:pt x="984" y="540"/>
                </a:lnTo>
                <a:lnTo>
                  <a:pt x="993" y="522"/>
                </a:lnTo>
                <a:lnTo>
                  <a:pt x="1001" y="505"/>
                </a:lnTo>
                <a:lnTo>
                  <a:pt x="1004" y="487"/>
                </a:lnTo>
                <a:lnTo>
                  <a:pt x="1004" y="487"/>
                </a:lnTo>
                <a:lnTo>
                  <a:pt x="1003" y="467"/>
                </a:lnTo>
                <a:lnTo>
                  <a:pt x="1001" y="448"/>
                </a:lnTo>
                <a:lnTo>
                  <a:pt x="990" y="412"/>
                </a:lnTo>
                <a:lnTo>
                  <a:pt x="990" y="412"/>
                </a:lnTo>
                <a:lnTo>
                  <a:pt x="968" y="331"/>
                </a:lnTo>
                <a:lnTo>
                  <a:pt x="968" y="331"/>
                </a:lnTo>
                <a:lnTo>
                  <a:pt x="962" y="320"/>
                </a:lnTo>
                <a:lnTo>
                  <a:pt x="953" y="307"/>
                </a:lnTo>
                <a:lnTo>
                  <a:pt x="929" y="276"/>
                </a:lnTo>
                <a:lnTo>
                  <a:pt x="906" y="249"/>
                </a:lnTo>
                <a:lnTo>
                  <a:pt x="893" y="238"/>
                </a:lnTo>
                <a:lnTo>
                  <a:pt x="882" y="230"/>
                </a:lnTo>
                <a:lnTo>
                  <a:pt x="882" y="230"/>
                </a:lnTo>
                <a:lnTo>
                  <a:pt x="874" y="227"/>
                </a:lnTo>
                <a:lnTo>
                  <a:pt x="865" y="225"/>
                </a:lnTo>
                <a:lnTo>
                  <a:pt x="845" y="225"/>
                </a:lnTo>
                <a:lnTo>
                  <a:pt x="845" y="225"/>
                </a:lnTo>
                <a:lnTo>
                  <a:pt x="843" y="205"/>
                </a:lnTo>
                <a:lnTo>
                  <a:pt x="843" y="205"/>
                </a:lnTo>
                <a:lnTo>
                  <a:pt x="843" y="208"/>
                </a:lnTo>
                <a:lnTo>
                  <a:pt x="843" y="208"/>
                </a:lnTo>
                <a:lnTo>
                  <a:pt x="832" y="210"/>
                </a:lnTo>
                <a:lnTo>
                  <a:pt x="827" y="210"/>
                </a:lnTo>
                <a:lnTo>
                  <a:pt x="823" y="207"/>
                </a:lnTo>
                <a:lnTo>
                  <a:pt x="823" y="207"/>
                </a:lnTo>
                <a:lnTo>
                  <a:pt x="821" y="201"/>
                </a:lnTo>
                <a:lnTo>
                  <a:pt x="821" y="194"/>
                </a:lnTo>
                <a:lnTo>
                  <a:pt x="823" y="181"/>
                </a:lnTo>
                <a:lnTo>
                  <a:pt x="827" y="168"/>
                </a:lnTo>
                <a:lnTo>
                  <a:pt x="827" y="154"/>
                </a:lnTo>
                <a:lnTo>
                  <a:pt x="827" y="154"/>
                </a:lnTo>
                <a:lnTo>
                  <a:pt x="825" y="137"/>
                </a:lnTo>
                <a:lnTo>
                  <a:pt x="821" y="119"/>
                </a:lnTo>
                <a:lnTo>
                  <a:pt x="809" y="88"/>
                </a:lnTo>
                <a:lnTo>
                  <a:pt x="809" y="88"/>
                </a:lnTo>
                <a:lnTo>
                  <a:pt x="796" y="60"/>
                </a:lnTo>
                <a:lnTo>
                  <a:pt x="790" y="49"/>
                </a:lnTo>
                <a:lnTo>
                  <a:pt x="783" y="38"/>
                </a:lnTo>
                <a:lnTo>
                  <a:pt x="774" y="27"/>
                </a:lnTo>
                <a:lnTo>
                  <a:pt x="763" y="20"/>
                </a:lnTo>
                <a:lnTo>
                  <a:pt x="750" y="14"/>
                </a:lnTo>
                <a:lnTo>
                  <a:pt x="733" y="11"/>
                </a:lnTo>
                <a:lnTo>
                  <a:pt x="733" y="11"/>
                </a:lnTo>
                <a:lnTo>
                  <a:pt x="712" y="23"/>
                </a:lnTo>
                <a:lnTo>
                  <a:pt x="693" y="40"/>
                </a:lnTo>
                <a:lnTo>
                  <a:pt x="677" y="58"/>
                </a:lnTo>
                <a:lnTo>
                  <a:pt x="664" y="78"/>
                </a:lnTo>
                <a:lnTo>
                  <a:pt x="653" y="100"/>
                </a:lnTo>
                <a:lnTo>
                  <a:pt x="647" y="126"/>
                </a:lnTo>
                <a:lnTo>
                  <a:pt x="644" y="152"/>
                </a:lnTo>
                <a:lnTo>
                  <a:pt x="642" y="179"/>
                </a:lnTo>
                <a:lnTo>
                  <a:pt x="642" y="179"/>
                </a:lnTo>
                <a:lnTo>
                  <a:pt x="649" y="214"/>
                </a:lnTo>
                <a:lnTo>
                  <a:pt x="649" y="214"/>
                </a:lnTo>
                <a:lnTo>
                  <a:pt x="647" y="236"/>
                </a:lnTo>
                <a:lnTo>
                  <a:pt x="647" y="236"/>
                </a:lnTo>
                <a:lnTo>
                  <a:pt x="638" y="247"/>
                </a:lnTo>
                <a:lnTo>
                  <a:pt x="638" y="247"/>
                </a:lnTo>
                <a:lnTo>
                  <a:pt x="640" y="254"/>
                </a:lnTo>
                <a:lnTo>
                  <a:pt x="644" y="258"/>
                </a:lnTo>
                <a:lnTo>
                  <a:pt x="649" y="260"/>
                </a:lnTo>
                <a:lnTo>
                  <a:pt x="655" y="262"/>
                </a:lnTo>
                <a:lnTo>
                  <a:pt x="669" y="262"/>
                </a:lnTo>
                <a:lnTo>
                  <a:pt x="680" y="260"/>
                </a:lnTo>
                <a:lnTo>
                  <a:pt x="680" y="260"/>
                </a:lnTo>
                <a:lnTo>
                  <a:pt x="679" y="271"/>
                </a:lnTo>
                <a:lnTo>
                  <a:pt x="675" y="278"/>
                </a:lnTo>
                <a:lnTo>
                  <a:pt x="669" y="285"/>
                </a:lnTo>
                <a:lnTo>
                  <a:pt x="662" y="291"/>
                </a:lnTo>
                <a:lnTo>
                  <a:pt x="646" y="302"/>
                </a:lnTo>
                <a:lnTo>
                  <a:pt x="637" y="307"/>
                </a:lnTo>
                <a:lnTo>
                  <a:pt x="629" y="313"/>
                </a:lnTo>
                <a:lnTo>
                  <a:pt x="629" y="313"/>
                </a:lnTo>
                <a:lnTo>
                  <a:pt x="624" y="318"/>
                </a:lnTo>
                <a:lnTo>
                  <a:pt x="618" y="326"/>
                </a:lnTo>
                <a:lnTo>
                  <a:pt x="618" y="326"/>
                </a:lnTo>
                <a:lnTo>
                  <a:pt x="616" y="317"/>
                </a:lnTo>
                <a:lnTo>
                  <a:pt x="616" y="317"/>
                </a:lnTo>
                <a:lnTo>
                  <a:pt x="613" y="304"/>
                </a:lnTo>
                <a:lnTo>
                  <a:pt x="611" y="296"/>
                </a:lnTo>
                <a:lnTo>
                  <a:pt x="609" y="295"/>
                </a:lnTo>
                <a:lnTo>
                  <a:pt x="607" y="293"/>
                </a:lnTo>
                <a:lnTo>
                  <a:pt x="607" y="293"/>
                </a:lnTo>
                <a:lnTo>
                  <a:pt x="604" y="293"/>
                </a:lnTo>
                <a:lnTo>
                  <a:pt x="602" y="296"/>
                </a:lnTo>
                <a:lnTo>
                  <a:pt x="602" y="296"/>
                </a:lnTo>
                <a:lnTo>
                  <a:pt x="600" y="287"/>
                </a:lnTo>
                <a:lnTo>
                  <a:pt x="594" y="280"/>
                </a:lnTo>
                <a:lnTo>
                  <a:pt x="583" y="263"/>
                </a:lnTo>
                <a:lnTo>
                  <a:pt x="583" y="263"/>
                </a:lnTo>
                <a:lnTo>
                  <a:pt x="582" y="263"/>
                </a:lnTo>
                <a:lnTo>
                  <a:pt x="582" y="263"/>
                </a:lnTo>
                <a:lnTo>
                  <a:pt x="582" y="262"/>
                </a:lnTo>
                <a:lnTo>
                  <a:pt x="582" y="262"/>
                </a:lnTo>
                <a:lnTo>
                  <a:pt x="598" y="267"/>
                </a:lnTo>
                <a:lnTo>
                  <a:pt x="598" y="267"/>
                </a:lnTo>
                <a:lnTo>
                  <a:pt x="598" y="263"/>
                </a:lnTo>
                <a:lnTo>
                  <a:pt x="594" y="260"/>
                </a:lnTo>
                <a:lnTo>
                  <a:pt x="583" y="252"/>
                </a:lnTo>
                <a:lnTo>
                  <a:pt x="569" y="249"/>
                </a:lnTo>
                <a:lnTo>
                  <a:pt x="550" y="243"/>
                </a:lnTo>
                <a:lnTo>
                  <a:pt x="516" y="238"/>
                </a:lnTo>
                <a:lnTo>
                  <a:pt x="501" y="234"/>
                </a:lnTo>
                <a:lnTo>
                  <a:pt x="492" y="232"/>
                </a:lnTo>
                <a:lnTo>
                  <a:pt x="492" y="232"/>
                </a:lnTo>
                <a:lnTo>
                  <a:pt x="488" y="227"/>
                </a:lnTo>
                <a:lnTo>
                  <a:pt x="485" y="216"/>
                </a:lnTo>
                <a:lnTo>
                  <a:pt x="481" y="203"/>
                </a:lnTo>
                <a:lnTo>
                  <a:pt x="477" y="194"/>
                </a:lnTo>
                <a:lnTo>
                  <a:pt x="477" y="194"/>
                </a:lnTo>
                <a:lnTo>
                  <a:pt x="474" y="187"/>
                </a:lnTo>
                <a:lnTo>
                  <a:pt x="472" y="179"/>
                </a:lnTo>
                <a:lnTo>
                  <a:pt x="472" y="172"/>
                </a:lnTo>
                <a:lnTo>
                  <a:pt x="474" y="165"/>
                </a:lnTo>
                <a:lnTo>
                  <a:pt x="477" y="152"/>
                </a:lnTo>
                <a:lnTo>
                  <a:pt x="481" y="135"/>
                </a:lnTo>
                <a:lnTo>
                  <a:pt x="481" y="135"/>
                </a:lnTo>
                <a:lnTo>
                  <a:pt x="483" y="122"/>
                </a:lnTo>
                <a:lnTo>
                  <a:pt x="481" y="110"/>
                </a:lnTo>
                <a:lnTo>
                  <a:pt x="477" y="84"/>
                </a:lnTo>
                <a:lnTo>
                  <a:pt x="477" y="84"/>
                </a:lnTo>
                <a:lnTo>
                  <a:pt x="474" y="60"/>
                </a:lnTo>
                <a:lnTo>
                  <a:pt x="470" y="47"/>
                </a:lnTo>
                <a:lnTo>
                  <a:pt x="466" y="36"/>
                </a:lnTo>
                <a:lnTo>
                  <a:pt x="461" y="25"/>
                </a:lnTo>
                <a:lnTo>
                  <a:pt x="454" y="16"/>
                </a:lnTo>
                <a:lnTo>
                  <a:pt x="444" y="9"/>
                </a:lnTo>
                <a:lnTo>
                  <a:pt x="433" y="5"/>
                </a:lnTo>
                <a:lnTo>
                  <a:pt x="433" y="5"/>
                </a:lnTo>
                <a:lnTo>
                  <a:pt x="410" y="5"/>
                </a:lnTo>
                <a:lnTo>
                  <a:pt x="410" y="5"/>
                </a:lnTo>
                <a:lnTo>
                  <a:pt x="397" y="1"/>
                </a:lnTo>
                <a:lnTo>
                  <a:pt x="380" y="0"/>
                </a:lnTo>
                <a:lnTo>
                  <a:pt x="380" y="0"/>
                </a:lnTo>
                <a:lnTo>
                  <a:pt x="371" y="9"/>
                </a:lnTo>
                <a:lnTo>
                  <a:pt x="360" y="18"/>
                </a:lnTo>
                <a:lnTo>
                  <a:pt x="349" y="27"/>
                </a:lnTo>
                <a:lnTo>
                  <a:pt x="340" y="38"/>
                </a:lnTo>
                <a:lnTo>
                  <a:pt x="340" y="38"/>
                </a:lnTo>
                <a:lnTo>
                  <a:pt x="336" y="49"/>
                </a:lnTo>
                <a:lnTo>
                  <a:pt x="335" y="64"/>
                </a:lnTo>
                <a:lnTo>
                  <a:pt x="336" y="80"/>
                </a:lnTo>
                <a:lnTo>
                  <a:pt x="338" y="99"/>
                </a:lnTo>
                <a:lnTo>
                  <a:pt x="342" y="117"/>
                </a:lnTo>
                <a:lnTo>
                  <a:pt x="347" y="133"/>
                </a:lnTo>
                <a:lnTo>
                  <a:pt x="353" y="148"/>
                </a:lnTo>
                <a:lnTo>
                  <a:pt x="357" y="159"/>
                </a:lnTo>
                <a:lnTo>
                  <a:pt x="357" y="159"/>
                </a:lnTo>
                <a:lnTo>
                  <a:pt x="373" y="183"/>
                </a:lnTo>
                <a:lnTo>
                  <a:pt x="380" y="196"/>
                </a:lnTo>
                <a:lnTo>
                  <a:pt x="386" y="208"/>
                </a:lnTo>
                <a:lnTo>
                  <a:pt x="391" y="221"/>
                </a:lnTo>
                <a:lnTo>
                  <a:pt x="393" y="234"/>
                </a:lnTo>
                <a:lnTo>
                  <a:pt x="391" y="249"/>
                </a:lnTo>
                <a:lnTo>
                  <a:pt x="388" y="256"/>
                </a:lnTo>
                <a:lnTo>
                  <a:pt x="384" y="263"/>
                </a:lnTo>
                <a:lnTo>
                  <a:pt x="384" y="263"/>
                </a:lnTo>
                <a:lnTo>
                  <a:pt x="380" y="263"/>
                </a:lnTo>
                <a:lnTo>
                  <a:pt x="380" y="263"/>
                </a:lnTo>
                <a:lnTo>
                  <a:pt x="380" y="273"/>
                </a:lnTo>
                <a:lnTo>
                  <a:pt x="378" y="282"/>
                </a:lnTo>
                <a:lnTo>
                  <a:pt x="375" y="287"/>
                </a:lnTo>
                <a:lnTo>
                  <a:pt x="367" y="295"/>
                </a:lnTo>
                <a:lnTo>
                  <a:pt x="367" y="295"/>
                </a:lnTo>
                <a:lnTo>
                  <a:pt x="362" y="300"/>
                </a:lnTo>
                <a:lnTo>
                  <a:pt x="355" y="304"/>
                </a:lnTo>
                <a:lnTo>
                  <a:pt x="338" y="311"/>
                </a:lnTo>
                <a:lnTo>
                  <a:pt x="322" y="318"/>
                </a:lnTo>
                <a:lnTo>
                  <a:pt x="314" y="324"/>
                </a:lnTo>
                <a:lnTo>
                  <a:pt x="307" y="329"/>
                </a:lnTo>
                <a:lnTo>
                  <a:pt x="307" y="329"/>
                </a:lnTo>
                <a:lnTo>
                  <a:pt x="296" y="340"/>
                </a:lnTo>
                <a:lnTo>
                  <a:pt x="291" y="353"/>
                </a:lnTo>
                <a:lnTo>
                  <a:pt x="287" y="366"/>
                </a:lnTo>
                <a:lnTo>
                  <a:pt x="285" y="381"/>
                </a:lnTo>
                <a:lnTo>
                  <a:pt x="281" y="410"/>
                </a:lnTo>
                <a:lnTo>
                  <a:pt x="278" y="425"/>
                </a:lnTo>
                <a:lnTo>
                  <a:pt x="274" y="437"/>
                </a:lnTo>
                <a:lnTo>
                  <a:pt x="274" y="437"/>
                </a:lnTo>
                <a:lnTo>
                  <a:pt x="274" y="441"/>
                </a:lnTo>
                <a:lnTo>
                  <a:pt x="274" y="441"/>
                </a:lnTo>
                <a:lnTo>
                  <a:pt x="256" y="441"/>
                </a:lnTo>
                <a:lnTo>
                  <a:pt x="256" y="441"/>
                </a:lnTo>
                <a:lnTo>
                  <a:pt x="249" y="441"/>
                </a:lnTo>
                <a:lnTo>
                  <a:pt x="241" y="439"/>
                </a:lnTo>
                <a:lnTo>
                  <a:pt x="236" y="437"/>
                </a:lnTo>
                <a:lnTo>
                  <a:pt x="230" y="432"/>
                </a:lnTo>
                <a:lnTo>
                  <a:pt x="230" y="432"/>
                </a:lnTo>
                <a:lnTo>
                  <a:pt x="227" y="432"/>
                </a:lnTo>
                <a:lnTo>
                  <a:pt x="227" y="432"/>
                </a:lnTo>
                <a:lnTo>
                  <a:pt x="227" y="436"/>
                </a:lnTo>
                <a:lnTo>
                  <a:pt x="225" y="437"/>
                </a:lnTo>
                <a:lnTo>
                  <a:pt x="221" y="441"/>
                </a:lnTo>
                <a:lnTo>
                  <a:pt x="221" y="441"/>
                </a:lnTo>
                <a:lnTo>
                  <a:pt x="219" y="437"/>
                </a:lnTo>
                <a:lnTo>
                  <a:pt x="214" y="434"/>
                </a:lnTo>
                <a:lnTo>
                  <a:pt x="203" y="428"/>
                </a:lnTo>
                <a:lnTo>
                  <a:pt x="203" y="428"/>
                </a:lnTo>
                <a:lnTo>
                  <a:pt x="186" y="425"/>
                </a:lnTo>
                <a:lnTo>
                  <a:pt x="177" y="421"/>
                </a:lnTo>
                <a:lnTo>
                  <a:pt x="170" y="417"/>
                </a:lnTo>
                <a:lnTo>
                  <a:pt x="170" y="417"/>
                </a:lnTo>
                <a:lnTo>
                  <a:pt x="161" y="410"/>
                </a:lnTo>
                <a:lnTo>
                  <a:pt x="153" y="403"/>
                </a:lnTo>
                <a:lnTo>
                  <a:pt x="142" y="388"/>
                </a:lnTo>
                <a:lnTo>
                  <a:pt x="131" y="372"/>
                </a:lnTo>
                <a:lnTo>
                  <a:pt x="122" y="355"/>
                </a:lnTo>
                <a:lnTo>
                  <a:pt x="122" y="355"/>
                </a:lnTo>
                <a:lnTo>
                  <a:pt x="109" y="337"/>
                </a:lnTo>
                <a:lnTo>
                  <a:pt x="97" y="318"/>
                </a:lnTo>
                <a:lnTo>
                  <a:pt x="97" y="318"/>
                </a:lnTo>
                <a:lnTo>
                  <a:pt x="82" y="289"/>
                </a:lnTo>
                <a:lnTo>
                  <a:pt x="82" y="289"/>
                </a:lnTo>
                <a:lnTo>
                  <a:pt x="82" y="287"/>
                </a:lnTo>
                <a:lnTo>
                  <a:pt x="82" y="287"/>
                </a:lnTo>
                <a:lnTo>
                  <a:pt x="77" y="287"/>
                </a:lnTo>
                <a:lnTo>
                  <a:pt x="77" y="287"/>
                </a:lnTo>
                <a:lnTo>
                  <a:pt x="75" y="302"/>
                </a:lnTo>
                <a:lnTo>
                  <a:pt x="75" y="302"/>
                </a:lnTo>
                <a:lnTo>
                  <a:pt x="80" y="328"/>
                </a:lnTo>
                <a:lnTo>
                  <a:pt x="80" y="328"/>
                </a:lnTo>
                <a:lnTo>
                  <a:pt x="80" y="331"/>
                </a:lnTo>
                <a:lnTo>
                  <a:pt x="80" y="331"/>
                </a:lnTo>
                <a:lnTo>
                  <a:pt x="5" y="302"/>
                </a:lnTo>
                <a:lnTo>
                  <a:pt x="5" y="302"/>
                </a:lnTo>
                <a:lnTo>
                  <a:pt x="3" y="304"/>
                </a:lnTo>
                <a:lnTo>
                  <a:pt x="1" y="304"/>
                </a:lnTo>
                <a:lnTo>
                  <a:pt x="1" y="304"/>
                </a:lnTo>
                <a:lnTo>
                  <a:pt x="1" y="304"/>
                </a:lnTo>
                <a:lnTo>
                  <a:pt x="0" y="307"/>
                </a:lnTo>
                <a:lnTo>
                  <a:pt x="1" y="311"/>
                </a:lnTo>
                <a:lnTo>
                  <a:pt x="3" y="315"/>
                </a:lnTo>
                <a:lnTo>
                  <a:pt x="3" y="315"/>
                </a:lnTo>
                <a:lnTo>
                  <a:pt x="36" y="331"/>
                </a:lnTo>
                <a:lnTo>
                  <a:pt x="36" y="331"/>
                </a:lnTo>
                <a:lnTo>
                  <a:pt x="40" y="331"/>
                </a:lnTo>
                <a:lnTo>
                  <a:pt x="40" y="331"/>
                </a:lnTo>
                <a:lnTo>
                  <a:pt x="40" y="342"/>
                </a:lnTo>
                <a:lnTo>
                  <a:pt x="42" y="346"/>
                </a:lnTo>
                <a:lnTo>
                  <a:pt x="45" y="351"/>
                </a:lnTo>
                <a:lnTo>
                  <a:pt x="45" y="351"/>
                </a:lnTo>
                <a:lnTo>
                  <a:pt x="44" y="366"/>
                </a:lnTo>
                <a:lnTo>
                  <a:pt x="44" y="373"/>
                </a:lnTo>
                <a:lnTo>
                  <a:pt x="45" y="381"/>
                </a:lnTo>
                <a:lnTo>
                  <a:pt x="45" y="381"/>
                </a:lnTo>
                <a:lnTo>
                  <a:pt x="49" y="386"/>
                </a:lnTo>
                <a:lnTo>
                  <a:pt x="55" y="392"/>
                </a:lnTo>
                <a:lnTo>
                  <a:pt x="60" y="395"/>
                </a:lnTo>
                <a:lnTo>
                  <a:pt x="66" y="399"/>
                </a:lnTo>
                <a:lnTo>
                  <a:pt x="80" y="406"/>
                </a:lnTo>
                <a:lnTo>
                  <a:pt x="93" y="412"/>
                </a:lnTo>
                <a:lnTo>
                  <a:pt x="93" y="412"/>
                </a:lnTo>
                <a:lnTo>
                  <a:pt x="102" y="417"/>
                </a:lnTo>
                <a:lnTo>
                  <a:pt x="111" y="426"/>
                </a:lnTo>
                <a:lnTo>
                  <a:pt x="119" y="436"/>
                </a:lnTo>
                <a:lnTo>
                  <a:pt x="124" y="445"/>
                </a:lnTo>
                <a:lnTo>
                  <a:pt x="124" y="445"/>
                </a:lnTo>
                <a:lnTo>
                  <a:pt x="128" y="452"/>
                </a:lnTo>
                <a:lnTo>
                  <a:pt x="130" y="461"/>
                </a:lnTo>
                <a:lnTo>
                  <a:pt x="131" y="478"/>
                </a:lnTo>
                <a:lnTo>
                  <a:pt x="131" y="478"/>
                </a:lnTo>
                <a:lnTo>
                  <a:pt x="131" y="481"/>
                </a:lnTo>
                <a:lnTo>
                  <a:pt x="133" y="483"/>
                </a:lnTo>
                <a:lnTo>
                  <a:pt x="137" y="487"/>
                </a:lnTo>
                <a:lnTo>
                  <a:pt x="137" y="487"/>
                </a:lnTo>
                <a:lnTo>
                  <a:pt x="139" y="500"/>
                </a:lnTo>
                <a:lnTo>
                  <a:pt x="139" y="513"/>
                </a:lnTo>
                <a:lnTo>
                  <a:pt x="139" y="527"/>
                </a:lnTo>
                <a:lnTo>
                  <a:pt x="141" y="533"/>
                </a:lnTo>
                <a:lnTo>
                  <a:pt x="144" y="540"/>
                </a:lnTo>
                <a:lnTo>
                  <a:pt x="144" y="540"/>
                </a:lnTo>
                <a:lnTo>
                  <a:pt x="144" y="542"/>
                </a:lnTo>
                <a:lnTo>
                  <a:pt x="146" y="544"/>
                </a:lnTo>
                <a:lnTo>
                  <a:pt x="152" y="544"/>
                </a:lnTo>
                <a:lnTo>
                  <a:pt x="164" y="540"/>
                </a:lnTo>
                <a:lnTo>
                  <a:pt x="164" y="540"/>
                </a:lnTo>
                <a:lnTo>
                  <a:pt x="172" y="536"/>
                </a:lnTo>
                <a:lnTo>
                  <a:pt x="181" y="536"/>
                </a:lnTo>
                <a:lnTo>
                  <a:pt x="181" y="536"/>
                </a:lnTo>
                <a:lnTo>
                  <a:pt x="216" y="544"/>
                </a:lnTo>
                <a:lnTo>
                  <a:pt x="216" y="544"/>
                </a:lnTo>
                <a:lnTo>
                  <a:pt x="258" y="547"/>
                </a:lnTo>
                <a:lnTo>
                  <a:pt x="269" y="549"/>
                </a:lnTo>
                <a:lnTo>
                  <a:pt x="280" y="551"/>
                </a:lnTo>
                <a:lnTo>
                  <a:pt x="289" y="555"/>
                </a:lnTo>
                <a:lnTo>
                  <a:pt x="294" y="558"/>
                </a:lnTo>
                <a:lnTo>
                  <a:pt x="294" y="558"/>
                </a:lnTo>
                <a:lnTo>
                  <a:pt x="300" y="569"/>
                </a:lnTo>
                <a:lnTo>
                  <a:pt x="303" y="580"/>
                </a:lnTo>
                <a:lnTo>
                  <a:pt x="307" y="593"/>
                </a:lnTo>
                <a:lnTo>
                  <a:pt x="311" y="604"/>
                </a:lnTo>
                <a:lnTo>
                  <a:pt x="311" y="604"/>
                </a:lnTo>
                <a:lnTo>
                  <a:pt x="311" y="606"/>
                </a:lnTo>
                <a:lnTo>
                  <a:pt x="311" y="606"/>
                </a:lnTo>
                <a:lnTo>
                  <a:pt x="309" y="606"/>
                </a:lnTo>
                <a:lnTo>
                  <a:pt x="309" y="606"/>
                </a:lnTo>
                <a:lnTo>
                  <a:pt x="309" y="604"/>
                </a:lnTo>
                <a:lnTo>
                  <a:pt x="307" y="602"/>
                </a:lnTo>
                <a:lnTo>
                  <a:pt x="303" y="601"/>
                </a:lnTo>
                <a:lnTo>
                  <a:pt x="303" y="601"/>
                </a:lnTo>
                <a:lnTo>
                  <a:pt x="303" y="597"/>
                </a:lnTo>
                <a:lnTo>
                  <a:pt x="303" y="597"/>
                </a:lnTo>
                <a:lnTo>
                  <a:pt x="302" y="599"/>
                </a:lnTo>
                <a:lnTo>
                  <a:pt x="300" y="601"/>
                </a:lnTo>
                <a:lnTo>
                  <a:pt x="300" y="604"/>
                </a:lnTo>
                <a:lnTo>
                  <a:pt x="303" y="615"/>
                </a:lnTo>
                <a:lnTo>
                  <a:pt x="303" y="615"/>
                </a:lnTo>
                <a:lnTo>
                  <a:pt x="307" y="624"/>
                </a:lnTo>
                <a:lnTo>
                  <a:pt x="314" y="635"/>
                </a:lnTo>
                <a:lnTo>
                  <a:pt x="320" y="644"/>
                </a:lnTo>
                <a:lnTo>
                  <a:pt x="322" y="650"/>
                </a:lnTo>
                <a:lnTo>
                  <a:pt x="322" y="655"/>
                </a:lnTo>
                <a:lnTo>
                  <a:pt x="322" y="655"/>
                </a:lnTo>
                <a:lnTo>
                  <a:pt x="322" y="663"/>
                </a:lnTo>
                <a:lnTo>
                  <a:pt x="320" y="668"/>
                </a:lnTo>
                <a:lnTo>
                  <a:pt x="314" y="681"/>
                </a:lnTo>
                <a:lnTo>
                  <a:pt x="314" y="681"/>
                </a:lnTo>
                <a:lnTo>
                  <a:pt x="307" y="701"/>
                </a:lnTo>
                <a:lnTo>
                  <a:pt x="303" y="721"/>
                </a:lnTo>
                <a:lnTo>
                  <a:pt x="303" y="742"/>
                </a:lnTo>
                <a:lnTo>
                  <a:pt x="303" y="753"/>
                </a:lnTo>
                <a:lnTo>
                  <a:pt x="305" y="764"/>
                </a:lnTo>
                <a:lnTo>
                  <a:pt x="305" y="764"/>
                </a:lnTo>
                <a:lnTo>
                  <a:pt x="303" y="771"/>
                </a:lnTo>
                <a:lnTo>
                  <a:pt x="300" y="780"/>
                </a:lnTo>
                <a:lnTo>
                  <a:pt x="294" y="787"/>
                </a:lnTo>
                <a:lnTo>
                  <a:pt x="291" y="795"/>
                </a:lnTo>
                <a:lnTo>
                  <a:pt x="291" y="795"/>
                </a:lnTo>
                <a:lnTo>
                  <a:pt x="287" y="808"/>
                </a:lnTo>
                <a:lnTo>
                  <a:pt x="283" y="819"/>
                </a:lnTo>
                <a:lnTo>
                  <a:pt x="280" y="844"/>
                </a:lnTo>
                <a:lnTo>
                  <a:pt x="280" y="844"/>
                </a:lnTo>
                <a:lnTo>
                  <a:pt x="281" y="844"/>
                </a:lnTo>
                <a:lnTo>
                  <a:pt x="281" y="846"/>
                </a:lnTo>
                <a:lnTo>
                  <a:pt x="280" y="850"/>
                </a:lnTo>
                <a:lnTo>
                  <a:pt x="276" y="859"/>
                </a:lnTo>
                <a:lnTo>
                  <a:pt x="276" y="859"/>
                </a:lnTo>
                <a:lnTo>
                  <a:pt x="274" y="868"/>
                </a:lnTo>
                <a:lnTo>
                  <a:pt x="274" y="877"/>
                </a:lnTo>
                <a:lnTo>
                  <a:pt x="274" y="895"/>
                </a:lnTo>
                <a:lnTo>
                  <a:pt x="274" y="895"/>
                </a:lnTo>
                <a:lnTo>
                  <a:pt x="267" y="932"/>
                </a:lnTo>
                <a:lnTo>
                  <a:pt x="267" y="932"/>
                </a:lnTo>
                <a:lnTo>
                  <a:pt x="267" y="961"/>
                </a:lnTo>
                <a:lnTo>
                  <a:pt x="267" y="961"/>
                </a:lnTo>
                <a:lnTo>
                  <a:pt x="263" y="974"/>
                </a:lnTo>
                <a:lnTo>
                  <a:pt x="258" y="994"/>
                </a:lnTo>
                <a:lnTo>
                  <a:pt x="249" y="1013"/>
                </a:lnTo>
                <a:lnTo>
                  <a:pt x="241" y="1024"/>
                </a:lnTo>
                <a:lnTo>
                  <a:pt x="241" y="1024"/>
                </a:lnTo>
                <a:lnTo>
                  <a:pt x="241" y="1046"/>
                </a:lnTo>
                <a:lnTo>
                  <a:pt x="241" y="1046"/>
                </a:lnTo>
                <a:lnTo>
                  <a:pt x="221" y="1082"/>
                </a:lnTo>
                <a:lnTo>
                  <a:pt x="221" y="1082"/>
                </a:lnTo>
                <a:lnTo>
                  <a:pt x="219" y="1093"/>
                </a:lnTo>
                <a:lnTo>
                  <a:pt x="217" y="1106"/>
                </a:lnTo>
                <a:lnTo>
                  <a:pt x="219" y="1128"/>
                </a:lnTo>
                <a:lnTo>
                  <a:pt x="219" y="1152"/>
                </a:lnTo>
                <a:lnTo>
                  <a:pt x="219" y="1163"/>
                </a:lnTo>
                <a:lnTo>
                  <a:pt x="217" y="1174"/>
                </a:lnTo>
                <a:lnTo>
                  <a:pt x="217" y="1174"/>
                </a:lnTo>
                <a:lnTo>
                  <a:pt x="188" y="1229"/>
                </a:lnTo>
                <a:lnTo>
                  <a:pt x="188" y="1229"/>
                </a:lnTo>
                <a:lnTo>
                  <a:pt x="170" y="1269"/>
                </a:lnTo>
                <a:lnTo>
                  <a:pt x="163" y="1291"/>
                </a:lnTo>
                <a:lnTo>
                  <a:pt x="157" y="1311"/>
                </a:lnTo>
                <a:lnTo>
                  <a:pt x="157" y="1311"/>
                </a:lnTo>
                <a:lnTo>
                  <a:pt x="155" y="1320"/>
                </a:lnTo>
                <a:lnTo>
                  <a:pt x="157" y="1331"/>
                </a:lnTo>
                <a:lnTo>
                  <a:pt x="157" y="1341"/>
                </a:lnTo>
                <a:lnTo>
                  <a:pt x="157" y="1350"/>
                </a:lnTo>
                <a:lnTo>
                  <a:pt x="157" y="1350"/>
                </a:lnTo>
                <a:lnTo>
                  <a:pt x="153" y="1350"/>
                </a:lnTo>
                <a:lnTo>
                  <a:pt x="148" y="1353"/>
                </a:lnTo>
                <a:lnTo>
                  <a:pt x="139" y="1361"/>
                </a:lnTo>
                <a:lnTo>
                  <a:pt x="131" y="1372"/>
                </a:lnTo>
                <a:lnTo>
                  <a:pt x="126" y="1381"/>
                </a:lnTo>
                <a:lnTo>
                  <a:pt x="126" y="1381"/>
                </a:lnTo>
                <a:lnTo>
                  <a:pt x="122" y="1381"/>
                </a:lnTo>
                <a:lnTo>
                  <a:pt x="120" y="1377"/>
                </a:lnTo>
                <a:lnTo>
                  <a:pt x="120" y="1377"/>
                </a:lnTo>
                <a:lnTo>
                  <a:pt x="113" y="1379"/>
                </a:lnTo>
                <a:lnTo>
                  <a:pt x="106" y="1385"/>
                </a:lnTo>
                <a:lnTo>
                  <a:pt x="98" y="1390"/>
                </a:lnTo>
                <a:lnTo>
                  <a:pt x="91" y="1397"/>
                </a:lnTo>
                <a:lnTo>
                  <a:pt x="78" y="1412"/>
                </a:lnTo>
                <a:lnTo>
                  <a:pt x="73" y="1419"/>
                </a:lnTo>
                <a:lnTo>
                  <a:pt x="67" y="1423"/>
                </a:lnTo>
                <a:lnTo>
                  <a:pt x="67" y="1423"/>
                </a:lnTo>
                <a:lnTo>
                  <a:pt x="56" y="1427"/>
                </a:lnTo>
                <a:lnTo>
                  <a:pt x="47" y="1427"/>
                </a:lnTo>
                <a:lnTo>
                  <a:pt x="36" y="1427"/>
                </a:lnTo>
                <a:lnTo>
                  <a:pt x="25" y="1429"/>
                </a:lnTo>
                <a:lnTo>
                  <a:pt x="25" y="1429"/>
                </a:lnTo>
                <a:lnTo>
                  <a:pt x="18" y="1432"/>
                </a:lnTo>
                <a:lnTo>
                  <a:pt x="18" y="1432"/>
                </a:lnTo>
                <a:lnTo>
                  <a:pt x="12" y="1436"/>
                </a:lnTo>
                <a:lnTo>
                  <a:pt x="9" y="1441"/>
                </a:lnTo>
                <a:lnTo>
                  <a:pt x="3" y="1452"/>
                </a:lnTo>
                <a:lnTo>
                  <a:pt x="234" y="1452"/>
                </a:lnTo>
                <a:lnTo>
                  <a:pt x="234" y="1452"/>
                </a:lnTo>
                <a:lnTo>
                  <a:pt x="234" y="1445"/>
                </a:lnTo>
                <a:lnTo>
                  <a:pt x="234" y="1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algn="l" rtl="0" eaLnBrk="1" fontAlgn="base" hangingPunct="1">
        <a:spcBef>
          <a:spcPct val="20000"/>
        </a:spcBef>
        <a:spcAft>
          <a:spcPct val="0"/>
        </a:spcAft>
        <a:defRPr sz="2400">
          <a:solidFill>
            <a:schemeClr val="tx1"/>
          </a:solidFill>
          <a:latin typeface="+mn-lt"/>
          <a:ea typeface="+mn-ea"/>
          <a:cs typeface="+mn-cs"/>
        </a:defRPr>
      </a:lvl1pPr>
      <a:lvl2pPr marL="376238" indent="-185738" algn="l" rtl="0" eaLnBrk="1" fontAlgn="base" hangingPunct="1">
        <a:spcBef>
          <a:spcPct val="20000"/>
        </a:spcBef>
        <a:spcAft>
          <a:spcPct val="0"/>
        </a:spcAft>
        <a:buChar char="•"/>
        <a:defRPr sz="2400">
          <a:solidFill>
            <a:schemeClr val="tx1"/>
          </a:solidFill>
          <a:latin typeface="+mn-lt"/>
        </a:defRPr>
      </a:lvl2pPr>
      <a:lvl3pPr marL="576263" indent="-9525" algn="l" rtl="0" eaLnBrk="1" fontAlgn="base" hangingPunct="1">
        <a:spcBef>
          <a:spcPct val="20000"/>
        </a:spcBef>
        <a:spcAft>
          <a:spcPct val="0"/>
        </a:spcAft>
        <a:defRPr sz="2000">
          <a:solidFill>
            <a:schemeClr val="tx1"/>
          </a:solidFill>
          <a:latin typeface="+mn-lt"/>
        </a:defRPr>
      </a:lvl3pPr>
      <a:lvl4pPr marL="952500" indent="-185738" algn="l" rtl="0" eaLnBrk="1" fontAlgn="base" hangingPunct="1">
        <a:spcBef>
          <a:spcPct val="20000"/>
        </a:spcBef>
        <a:spcAft>
          <a:spcPct val="0"/>
        </a:spcAft>
        <a:buChar char="•"/>
        <a:defRPr sz="2000">
          <a:solidFill>
            <a:schemeClr val="tx1"/>
          </a:solidFill>
          <a:latin typeface="+mn-lt"/>
        </a:defRPr>
      </a:lvl4pPr>
      <a:lvl5pPr marL="1143000" algn="l" rtl="0" eaLnBrk="1" fontAlgn="base" hangingPunct="1">
        <a:spcBef>
          <a:spcPct val="20000"/>
        </a:spcBef>
        <a:spcAft>
          <a:spcPct val="0"/>
        </a:spcAft>
        <a:defRPr>
          <a:solidFill>
            <a:schemeClr val="tx1"/>
          </a:solidFill>
          <a:latin typeface="+mn-lt"/>
        </a:defRPr>
      </a:lvl5pPr>
      <a:lvl6pPr marL="1600200" algn="l" rtl="0" eaLnBrk="1" fontAlgn="base" hangingPunct="1">
        <a:spcBef>
          <a:spcPct val="20000"/>
        </a:spcBef>
        <a:spcAft>
          <a:spcPct val="0"/>
        </a:spcAft>
        <a:defRPr>
          <a:solidFill>
            <a:schemeClr val="tx1"/>
          </a:solidFill>
          <a:latin typeface="+mn-lt"/>
        </a:defRPr>
      </a:lvl6pPr>
      <a:lvl7pPr marL="2057400" algn="l" rtl="0" eaLnBrk="1" fontAlgn="base" hangingPunct="1">
        <a:spcBef>
          <a:spcPct val="20000"/>
        </a:spcBef>
        <a:spcAft>
          <a:spcPct val="0"/>
        </a:spcAft>
        <a:defRPr>
          <a:solidFill>
            <a:schemeClr val="tx1"/>
          </a:solidFill>
          <a:latin typeface="+mn-lt"/>
        </a:defRPr>
      </a:lvl7pPr>
      <a:lvl8pPr marL="2514600" algn="l" rtl="0" eaLnBrk="1" fontAlgn="base" hangingPunct="1">
        <a:spcBef>
          <a:spcPct val="20000"/>
        </a:spcBef>
        <a:spcAft>
          <a:spcPct val="0"/>
        </a:spcAft>
        <a:defRPr>
          <a:solidFill>
            <a:schemeClr val="tx1"/>
          </a:solidFill>
          <a:latin typeface="+mn-lt"/>
        </a:defRPr>
      </a:lvl8pPr>
      <a:lvl9pPr marL="2971800" algn="l" rtl="0" eaLnBrk="1" fontAlgn="base" hangingPunct="1">
        <a:spcBef>
          <a:spcPct val="20000"/>
        </a:spcBef>
        <a:spcAft>
          <a:spcPct val="0"/>
        </a:spcAft>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noChangeArrowheads="1"/>
          </p:cNvSpPr>
          <p:nvPr>
            <p:ph type="ftr" sz="quarter" idx="3"/>
          </p:nvPr>
        </p:nvSpPr>
        <p:spPr/>
        <p:txBody>
          <a:bodyPr/>
          <a:lstStyle/>
          <a:p>
            <a:r>
              <a:rPr lang="en-US" altLang="nl-NL"/>
              <a:t>Gemeente Leidschendam-Voorburg</a:t>
            </a:r>
          </a:p>
        </p:txBody>
      </p:sp>
      <p:sp>
        <p:nvSpPr>
          <p:cNvPr id="4" name="Rectangle 9"/>
          <p:cNvSpPr>
            <a:spLocks noGrp="1" noChangeArrowheads="1"/>
          </p:cNvSpPr>
          <p:nvPr>
            <p:ph type="sldNum" sz="quarter" idx="4"/>
          </p:nvPr>
        </p:nvSpPr>
        <p:spPr/>
        <p:txBody>
          <a:bodyPr/>
          <a:lstStyle/>
          <a:p>
            <a:fld id="{92C0487E-4372-4C9D-B731-E9B724E177C8}" type="slidenum">
              <a:rPr lang="en-US" altLang="nl-NL"/>
              <a:pPr/>
              <a:t>1</a:t>
            </a:fld>
            <a:endParaRPr lang="en-US" altLang="nl-NL"/>
          </a:p>
        </p:txBody>
      </p:sp>
      <p:sp>
        <p:nvSpPr>
          <p:cNvPr id="122882" name="Rectangle 2"/>
          <p:cNvSpPr>
            <a:spLocks noGrp="1" noChangeArrowheads="1"/>
          </p:cNvSpPr>
          <p:nvPr>
            <p:ph type="ctrTitle"/>
          </p:nvPr>
        </p:nvSpPr>
        <p:spPr>
          <a:xfrm>
            <a:off x="609600" y="4648200"/>
            <a:ext cx="7850188" cy="1676400"/>
          </a:xfrm>
        </p:spPr>
        <p:txBody>
          <a:bodyPr/>
          <a:lstStyle/>
          <a:p>
            <a:r>
              <a:rPr lang="nl-NL" altLang="nl-NL" sz="2400" dirty="0" smtClean="0"/>
              <a:t>Werksessie in Stompwijk</a:t>
            </a:r>
            <a:endParaRPr lang="nl-NL" altLang="nl-NL" sz="2400"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84710">
            <a:off x="761589" y="1050797"/>
            <a:ext cx="3321820" cy="42128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0"/>
          </p:nvPr>
        </p:nvSpPr>
        <p:spPr/>
        <p:txBody>
          <a:bodyPr/>
          <a:lstStyle/>
          <a:p>
            <a:r>
              <a:rPr lang="en-US" altLang="nl-NL"/>
              <a:t>Gemeente Leidschendam-Voorburg</a:t>
            </a:r>
          </a:p>
        </p:txBody>
      </p:sp>
      <p:sp>
        <p:nvSpPr>
          <p:cNvPr id="5" name="Tijdelijke aanduiding voor dianummer 4"/>
          <p:cNvSpPr>
            <a:spLocks noGrp="1"/>
          </p:cNvSpPr>
          <p:nvPr>
            <p:ph type="sldNum" sz="quarter" idx="11"/>
          </p:nvPr>
        </p:nvSpPr>
        <p:spPr/>
        <p:txBody>
          <a:bodyPr/>
          <a:lstStyle/>
          <a:p>
            <a:fld id="{45368206-7D54-4415-A047-BCE49EF36234}" type="slidenum">
              <a:rPr lang="en-US" altLang="nl-NL"/>
              <a:pPr/>
              <a:t>10</a:t>
            </a:fld>
            <a:endParaRPr lang="en-US" altLang="nl-NL"/>
          </a:p>
        </p:txBody>
      </p:sp>
      <p:sp>
        <p:nvSpPr>
          <p:cNvPr id="141314" name="Rectangle 2"/>
          <p:cNvSpPr>
            <a:spLocks noGrp="1" noChangeArrowheads="1"/>
          </p:cNvSpPr>
          <p:nvPr>
            <p:ph type="title"/>
          </p:nvPr>
        </p:nvSpPr>
        <p:spPr/>
        <p:txBody>
          <a:bodyPr/>
          <a:lstStyle/>
          <a:p>
            <a:r>
              <a:rPr lang="nl-NL" altLang="nl-NL" dirty="0"/>
              <a:t>Een economische aantrekkelijke gemeente</a:t>
            </a:r>
          </a:p>
        </p:txBody>
      </p:sp>
      <p:sp>
        <p:nvSpPr>
          <p:cNvPr id="141315" name="Rectangle 3"/>
          <p:cNvSpPr>
            <a:spLocks noGrp="1" noChangeArrowheads="1"/>
          </p:cNvSpPr>
          <p:nvPr>
            <p:ph type="body" idx="1"/>
          </p:nvPr>
        </p:nvSpPr>
        <p:spPr>
          <a:xfrm>
            <a:off x="0" y="1600200"/>
            <a:ext cx="9144000" cy="3318171"/>
          </a:xfrm>
        </p:spPr>
        <p:txBody>
          <a:bodyPr/>
          <a:lstStyle/>
          <a:p>
            <a:pPr marL="361950" lvl="0" indent="-361950" fontAlgn="auto">
              <a:spcBef>
                <a:spcPts val="0"/>
              </a:spcBef>
              <a:spcAft>
                <a:spcPts val="0"/>
              </a:spcAft>
            </a:pPr>
            <a:r>
              <a:rPr lang="nl-NL" dirty="0"/>
              <a:t>“Leidschendam heeft een mooi centrum met winkels en horeca.”</a:t>
            </a:r>
          </a:p>
          <a:p>
            <a:pPr marL="361950" lvl="0" indent="-361950" fontAlgn="auto">
              <a:spcBef>
                <a:spcPts val="0"/>
              </a:spcBef>
              <a:spcAft>
                <a:spcPts val="0"/>
              </a:spcAft>
            </a:pPr>
            <a:endParaRPr lang="nl-NL" dirty="0"/>
          </a:p>
          <a:p>
            <a:pPr marL="361950" lvl="0" indent="-361950" fontAlgn="auto">
              <a:spcBef>
                <a:spcPts val="0"/>
              </a:spcBef>
              <a:spcAft>
                <a:spcPts val="0"/>
              </a:spcAft>
            </a:pPr>
            <a:r>
              <a:rPr lang="nl-NL" dirty="0"/>
              <a:t>“In Voorburg vind ik aardige mensen, fijne winkels en een mooie markt.”</a:t>
            </a:r>
          </a:p>
          <a:p>
            <a:pPr marL="361950" lvl="0" indent="-361950" fontAlgn="auto">
              <a:spcBef>
                <a:spcPts val="0"/>
              </a:spcBef>
              <a:spcAft>
                <a:spcPts val="0"/>
              </a:spcAft>
            </a:pPr>
            <a:endParaRPr lang="nl-NL" dirty="0"/>
          </a:p>
          <a:p>
            <a:pPr marL="361950" lvl="0" indent="-361950" fontAlgn="auto">
              <a:spcBef>
                <a:spcPts val="0"/>
              </a:spcBef>
              <a:spcAft>
                <a:spcPts val="0"/>
              </a:spcAft>
            </a:pPr>
            <a:r>
              <a:rPr lang="nl-NL" dirty="0"/>
              <a:t>“In Stompwijk vind je veel familiebedrijven die van vader-op-zoon overgaan. Vaak zijn dit innovatieve bedrijven.” </a:t>
            </a:r>
          </a:p>
        </p:txBody>
      </p:sp>
    </p:spTree>
    <p:extLst>
      <p:ext uri="{BB962C8B-B14F-4D97-AF65-F5344CB8AC3E}">
        <p14:creationId xmlns:p14="http://schemas.microsoft.com/office/powerpoint/2010/main" val="1363041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0"/>
          </p:nvPr>
        </p:nvSpPr>
        <p:spPr/>
        <p:txBody>
          <a:bodyPr/>
          <a:lstStyle/>
          <a:p>
            <a:r>
              <a:rPr lang="en-US" altLang="nl-NL"/>
              <a:t>Gemeente Leidschendam-Voorburg</a:t>
            </a:r>
          </a:p>
        </p:txBody>
      </p:sp>
      <p:sp>
        <p:nvSpPr>
          <p:cNvPr id="5" name="Tijdelijke aanduiding voor dianummer 4"/>
          <p:cNvSpPr>
            <a:spLocks noGrp="1"/>
          </p:cNvSpPr>
          <p:nvPr>
            <p:ph type="sldNum" sz="quarter" idx="11"/>
          </p:nvPr>
        </p:nvSpPr>
        <p:spPr/>
        <p:txBody>
          <a:bodyPr/>
          <a:lstStyle/>
          <a:p>
            <a:fld id="{45368206-7D54-4415-A047-BCE49EF36234}" type="slidenum">
              <a:rPr lang="en-US" altLang="nl-NL"/>
              <a:pPr/>
              <a:t>11</a:t>
            </a:fld>
            <a:endParaRPr lang="en-US" altLang="nl-NL"/>
          </a:p>
        </p:txBody>
      </p:sp>
      <p:sp>
        <p:nvSpPr>
          <p:cNvPr id="141314" name="Rectangle 2"/>
          <p:cNvSpPr>
            <a:spLocks noGrp="1" noChangeArrowheads="1"/>
          </p:cNvSpPr>
          <p:nvPr>
            <p:ph type="title"/>
          </p:nvPr>
        </p:nvSpPr>
        <p:spPr/>
        <p:txBody>
          <a:bodyPr/>
          <a:lstStyle/>
          <a:p>
            <a:r>
              <a:rPr lang="nl-NL" altLang="nl-NL" dirty="0"/>
              <a:t>Maatschappelijke ontwikkelingen en opgaven</a:t>
            </a:r>
          </a:p>
        </p:txBody>
      </p:sp>
      <p:sp>
        <p:nvSpPr>
          <p:cNvPr id="141315" name="Rectangle 3"/>
          <p:cNvSpPr>
            <a:spLocks noGrp="1" noChangeArrowheads="1"/>
          </p:cNvSpPr>
          <p:nvPr>
            <p:ph type="body" idx="1"/>
          </p:nvPr>
        </p:nvSpPr>
        <p:spPr>
          <a:xfrm>
            <a:off x="0" y="1600200"/>
            <a:ext cx="9144000" cy="4278434"/>
          </a:xfrm>
        </p:spPr>
        <p:txBody>
          <a:bodyPr/>
          <a:lstStyle/>
          <a:p>
            <a:pPr marL="361950" indent="-361950">
              <a:buFont typeface="Arial" charset="0"/>
              <a:buChar char="•"/>
            </a:pPr>
            <a:r>
              <a:rPr lang="nl-NL" dirty="0"/>
              <a:t>Aandacht voor lokale voorzieningen</a:t>
            </a:r>
          </a:p>
          <a:p>
            <a:pPr marL="361950" indent="-361950">
              <a:buFont typeface="Arial" charset="0"/>
              <a:buChar char="•"/>
            </a:pPr>
            <a:r>
              <a:rPr lang="nl-NL" dirty="0"/>
              <a:t>Behoud de economische vitaliteit</a:t>
            </a:r>
          </a:p>
          <a:p>
            <a:pPr marL="361950" indent="-361950">
              <a:buFont typeface="Arial" charset="0"/>
              <a:buChar char="•"/>
            </a:pPr>
            <a:r>
              <a:rPr lang="nl-NL" dirty="0"/>
              <a:t>Bereikbaarheid</a:t>
            </a:r>
          </a:p>
          <a:p>
            <a:pPr marL="361950" indent="-361950">
              <a:buFont typeface="Arial" charset="0"/>
              <a:buChar char="•"/>
            </a:pPr>
            <a:r>
              <a:rPr lang="nl-NL" dirty="0"/>
              <a:t>Gemeentelijke organisatie </a:t>
            </a:r>
          </a:p>
          <a:p>
            <a:endParaRPr lang="nl-NL" dirty="0"/>
          </a:p>
          <a:p>
            <a:r>
              <a:rPr lang="nl-NL" dirty="0" smtClean="0"/>
              <a:t>Maar ook:</a:t>
            </a:r>
          </a:p>
          <a:p>
            <a:pPr marL="342900" indent="-342900">
              <a:buFont typeface="Arial" charset="0"/>
              <a:buChar char="•"/>
            </a:pPr>
            <a:r>
              <a:rPr lang="nl-NL" dirty="0" smtClean="0"/>
              <a:t>Duurzaamheid</a:t>
            </a:r>
          </a:p>
          <a:p>
            <a:pPr marL="342900" indent="-342900">
              <a:buFont typeface="Arial" charset="0"/>
              <a:buChar char="•"/>
            </a:pPr>
            <a:r>
              <a:rPr lang="nl-NL" dirty="0" smtClean="0"/>
              <a:t>Langer thuis wonen</a:t>
            </a:r>
          </a:p>
          <a:p>
            <a:pPr marL="342900" indent="-342900">
              <a:buFont typeface="Arial" charset="0"/>
              <a:buChar char="•"/>
            </a:pPr>
            <a:r>
              <a:rPr lang="nl-NL" dirty="0" smtClean="0"/>
              <a:t>Samenwerken in de regio</a:t>
            </a:r>
            <a:endParaRPr lang="nl-NL" dirty="0"/>
          </a:p>
        </p:txBody>
      </p:sp>
    </p:spTree>
    <p:extLst>
      <p:ext uri="{BB962C8B-B14F-4D97-AF65-F5344CB8AC3E}">
        <p14:creationId xmlns:p14="http://schemas.microsoft.com/office/powerpoint/2010/main" val="570949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0"/>
          </p:nvPr>
        </p:nvSpPr>
        <p:spPr/>
        <p:txBody>
          <a:bodyPr/>
          <a:lstStyle/>
          <a:p>
            <a:r>
              <a:rPr lang="en-US" altLang="nl-NL"/>
              <a:t>Gemeente Leidschendam-Voorburg</a:t>
            </a:r>
          </a:p>
        </p:txBody>
      </p:sp>
      <p:sp>
        <p:nvSpPr>
          <p:cNvPr id="5" name="Tijdelijke aanduiding voor dianummer 4"/>
          <p:cNvSpPr>
            <a:spLocks noGrp="1"/>
          </p:cNvSpPr>
          <p:nvPr>
            <p:ph type="sldNum" sz="quarter" idx="11"/>
          </p:nvPr>
        </p:nvSpPr>
        <p:spPr/>
        <p:txBody>
          <a:bodyPr/>
          <a:lstStyle/>
          <a:p>
            <a:fld id="{45368206-7D54-4415-A047-BCE49EF36234}" type="slidenum">
              <a:rPr lang="en-US" altLang="nl-NL"/>
              <a:pPr/>
              <a:t>12</a:t>
            </a:fld>
            <a:endParaRPr lang="en-US" altLang="nl-NL"/>
          </a:p>
        </p:txBody>
      </p:sp>
      <p:sp>
        <p:nvSpPr>
          <p:cNvPr id="141314" name="Rectangle 2"/>
          <p:cNvSpPr>
            <a:spLocks noGrp="1" noChangeArrowheads="1"/>
          </p:cNvSpPr>
          <p:nvPr>
            <p:ph type="title"/>
          </p:nvPr>
        </p:nvSpPr>
        <p:spPr/>
        <p:txBody>
          <a:bodyPr/>
          <a:lstStyle/>
          <a:p>
            <a:r>
              <a:rPr lang="nl-NL" altLang="nl-NL" dirty="0"/>
              <a:t>Maatschappelijke ontwikkelingen en opgaven</a:t>
            </a:r>
          </a:p>
        </p:txBody>
      </p:sp>
      <p:sp>
        <p:nvSpPr>
          <p:cNvPr id="141315" name="Rectangle 3"/>
          <p:cNvSpPr>
            <a:spLocks noGrp="1" noChangeArrowheads="1"/>
          </p:cNvSpPr>
          <p:nvPr>
            <p:ph type="body" idx="1"/>
          </p:nvPr>
        </p:nvSpPr>
        <p:spPr>
          <a:xfrm>
            <a:off x="0" y="1600200"/>
            <a:ext cx="9144000" cy="3687503"/>
          </a:xfrm>
        </p:spPr>
        <p:txBody>
          <a:bodyPr/>
          <a:lstStyle/>
          <a:p>
            <a:pPr marL="361950" lvl="0" indent="-361950" fontAlgn="auto">
              <a:spcBef>
                <a:spcPts val="0"/>
              </a:spcBef>
              <a:spcAft>
                <a:spcPts val="0"/>
              </a:spcAft>
            </a:pPr>
            <a:r>
              <a:rPr lang="nl-NL" i="1" dirty="0"/>
              <a:t>Aandacht voor lokale voorzieningen:</a:t>
            </a:r>
          </a:p>
          <a:p>
            <a:pPr marL="361950" lvl="0" indent="-361950" fontAlgn="auto">
              <a:spcBef>
                <a:spcPts val="0"/>
              </a:spcBef>
              <a:spcAft>
                <a:spcPts val="0"/>
              </a:spcAft>
            </a:pPr>
            <a:endParaRPr lang="nl-NL" i="1" dirty="0"/>
          </a:p>
          <a:p>
            <a:pPr marL="361950" lvl="0" indent="-361950" fontAlgn="auto">
              <a:spcBef>
                <a:spcPts val="0"/>
              </a:spcBef>
              <a:spcAft>
                <a:spcPts val="0"/>
              </a:spcAft>
            </a:pPr>
            <a:r>
              <a:rPr lang="nl-NL" dirty="0"/>
              <a:t>“Er zijn meer kindercrèches nodig. We hebben lang moeten wachten tot er een plek vrij was.”</a:t>
            </a:r>
          </a:p>
          <a:p>
            <a:pPr marL="361950" lvl="0" indent="-361950" fontAlgn="auto">
              <a:spcBef>
                <a:spcPts val="0"/>
              </a:spcBef>
              <a:spcAft>
                <a:spcPts val="0"/>
              </a:spcAft>
            </a:pPr>
            <a:r>
              <a:rPr lang="nl-NL" dirty="0"/>
              <a:t>- Inwoner Voorburg</a:t>
            </a:r>
          </a:p>
          <a:p>
            <a:pPr marL="361950" lvl="0" indent="-361950" fontAlgn="auto">
              <a:spcBef>
                <a:spcPts val="0"/>
              </a:spcBef>
              <a:spcAft>
                <a:spcPts val="0"/>
              </a:spcAft>
            </a:pPr>
            <a:endParaRPr lang="nl-NL" dirty="0"/>
          </a:p>
          <a:p>
            <a:pPr marL="361950" lvl="0" indent="-361950" fontAlgn="auto">
              <a:spcBef>
                <a:spcPts val="0"/>
              </a:spcBef>
              <a:spcAft>
                <a:spcPts val="0"/>
              </a:spcAft>
            </a:pPr>
            <a:r>
              <a:rPr lang="nl-NL" dirty="0"/>
              <a:t>“De gemeente moet investeren in evenementen, er moeten meer feesten komen.”</a:t>
            </a:r>
          </a:p>
          <a:p>
            <a:pPr marL="361950" lvl="0" indent="-361950" fontAlgn="auto">
              <a:spcBef>
                <a:spcPts val="0"/>
              </a:spcBef>
              <a:spcAft>
                <a:spcPts val="0"/>
              </a:spcAft>
            </a:pPr>
            <a:r>
              <a:rPr lang="nl-NL" dirty="0"/>
              <a:t>- Inwoner Leidschendam</a:t>
            </a:r>
          </a:p>
        </p:txBody>
      </p:sp>
    </p:spTree>
    <p:extLst>
      <p:ext uri="{BB962C8B-B14F-4D97-AF65-F5344CB8AC3E}">
        <p14:creationId xmlns:p14="http://schemas.microsoft.com/office/powerpoint/2010/main" val="1214425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0"/>
          </p:nvPr>
        </p:nvSpPr>
        <p:spPr/>
        <p:txBody>
          <a:bodyPr/>
          <a:lstStyle/>
          <a:p>
            <a:r>
              <a:rPr lang="en-US" altLang="nl-NL" dirty="0" err="1"/>
              <a:t>Gemeente</a:t>
            </a:r>
            <a:r>
              <a:rPr lang="en-US" altLang="nl-NL" dirty="0"/>
              <a:t> </a:t>
            </a:r>
            <a:r>
              <a:rPr lang="en-US" altLang="nl-NL" dirty="0" err="1"/>
              <a:t>Leidschendam-Voorburg</a:t>
            </a:r>
            <a:endParaRPr lang="en-US" altLang="nl-NL" dirty="0"/>
          </a:p>
        </p:txBody>
      </p:sp>
      <p:sp>
        <p:nvSpPr>
          <p:cNvPr id="5" name="Tijdelijke aanduiding voor dianummer 4"/>
          <p:cNvSpPr>
            <a:spLocks noGrp="1"/>
          </p:cNvSpPr>
          <p:nvPr>
            <p:ph type="sldNum" sz="quarter" idx="11"/>
          </p:nvPr>
        </p:nvSpPr>
        <p:spPr/>
        <p:txBody>
          <a:bodyPr/>
          <a:lstStyle/>
          <a:p>
            <a:fld id="{45368206-7D54-4415-A047-BCE49EF36234}" type="slidenum">
              <a:rPr lang="en-US" altLang="nl-NL"/>
              <a:pPr/>
              <a:t>13</a:t>
            </a:fld>
            <a:endParaRPr lang="en-US" altLang="nl-NL"/>
          </a:p>
        </p:txBody>
      </p:sp>
      <p:sp>
        <p:nvSpPr>
          <p:cNvPr id="141314" name="Rectangle 2"/>
          <p:cNvSpPr>
            <a:spLocks noGrp="1" noChangeArrowheads="1"/>
          </p:cNvSpPr>
          <p:nvPr>
            <p:ph type="title"/>
          </p:nvPr>
        </p:nvSpPr>
        <p:spPr/>
        <p:txBody>
          <a:bodyPr/>
          <a:lstStyle/>
          <a:p>
            <a:r>
              <a:rPr lang="nl-NL" altLang="nl-NL" dirty="0"/>
              <a:t>Maatschappelijke ontwikkelingen en opgaven</a:t>
            </a:r>
          </a:p>
        </p:txBody>
      </p:sp>
      <p:sp>
        <p:nvSpPr>
          <p:cNvPr id="141315" name="Rectangle 3"/>
          <p:cNvSpPr>
            <a:spLocks noGrp="1" noChangeArrowheads="1"/>
          </p:cNvSpPr>
          <p:nvPr>
            <p:ph type="body" idx="1"/>
          </p:nvPr>
        </p:nvSpPr>
        <p:spPr>
          <a:xfrm>
            <a:off x="0" y="1600200"/>
            <a:ext cx="9144000" cy="2948839"/>
          </a:xfrm>
        </p:spPr>
        <p:txBody>
          <a:bodyPr/>
          <a:lstStyle/>
          <a:p>
            <a:pPr marL="361950" lvl="0" indent="-361950" fontAlgn="auto">
              <a:spcBef>
                <a:spcPts val="0"/>
              </a:spcBef>
              <a:spcAft>
                <a:spcPts val="0"/>
              </a:spcAft>
            </a:pPr>
            <a:r>
              <a:rPr lang="nl-NL" i="1" dirty="0"/>
              <a:t>Bereikbaarheid</a:t>
            </a:r>
          </a:p>
          <a:p>
            <a:pPr marL="361950" lvl="0" indent="-361950" fontAlgn="auto">
              <a:spcBef>
                <a:spcPts val="0"/>
              </a:spcBef>
              <a:spcAft>
                <a:spcPts val="0"/>
              </a:spcAft>
            </a:pPr>
            <a:endParaRPr lang="nl-NL" i="1" dirty="0"/>
          </a:p>
          <a:p>
            <a:pPr marL="361950" lvl="0" indent="-361950" fontAlgn="auto">
              <a:spcBef>
                <a:spcPts val="0"/>
              </a:spcBef>
              <a:spcAft>
                <a:spcPts val="0"/>
              </a:spcAft>
            </a:pPr>
            <a:r>
              <a:rPr lang="nl-NL" dirty="0"/>
              <a:t>“Betere aansluitingen in het openbaar vervoer.”</a:t>
            </a:r>
          </a:p>
          <a:p>
            <a:pPr marL="361950" lvl="0" indent="-361950" fontAlgn="auto">
              <a:spcBef>
                <a:spcPts val="0"/>
              </a:spcBef>
              <a:spcAft>
                <a:spcPts val="0"/>
              </a:spcAft>
            </a:pPr>
            <a:endParaRPr lang="nl-NL" dirty="0"/>
          </a:p>
          <a:p>
            <a:pPr marL="361950" lvl="0" indent="-361950" fontAlgn="auto">
              <a:spcBef>
                <a:spcPts val="0"/>
              </a:spcBef>
              <a:spcAft>
                <a:spcPts val="0"/>
              </a:spcAft>
            </a:pPr>
            <a:r>
              <a:rPr lang="nl-NL" dirty="0"/>
              <a:t>“Betere en meer fietspaden in de gemeente.”</a:t>
            </a:r>
          </a:p>
          <a:p>
            <a:pPr marL="361950" lvl="0" indent="-361950" fontAlgn="auto">
              <a:spcBef>
                <a:spcPts val="0"/>
              </a:spcBef>
              <a:spcAft>
                <a:spcPts val="0"/>
              </a:spcAft>
            </a:pPr>
            <a:endParaRPr lang="nl-NL" dirty="0"/>
          </a:p>
          <a:p>
            <a:pPr marL="361950" lvl="0" indent="-361950" fontAlgn="auto">
              <a:spcBef>
                <a:spcPts val="0"/>
              </a:spcBef>
              <a:spcAft>
                <a:spcPts val="0"/>
              </a:spcAft>
            </a:pPr>
            <a:r>
              <a:rPr lang="nl-NL" dirty="0"/>
              <a:t>“Verkeer rondom de Sluis beter regelen.”</a:t>
            </a:r>
          </a:p>
        </p:txBody>
      </p:sp>
    </p:spTree>
    <p:extLst>
      <p:ext uri="{BB962C8B-B14F-4D97-AF65-F5344CB8AC3E}">
        <p14:creationId xmlns:p14="http://schemas.microsoft.com/office/powerpoint/2010/main" val="251953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0"/>
          </p:nvPr>
        </p:nvSpPr>
        <p:spPr/>
        <p:txBody>
          <a:bodyPr/>
          <a:lstStyle/>
          <a:p>
            <a:r>
              <a:rPr lang="en-US" altLang="nl-NL" dirty="0" err="1"/>
              <a:t>Gemeente</a:t>
            </a:r>
            <a:r>
              <a:rPr lang="en-US" altLang="nl-NL" dirty="0"/>
              <a:t> </a:t>
            </a:r>
            <a:r>
              <a:rPr lang="en-US" altLang="nl-NL" dirty="0" err="1"/>
              <a:t>Leidschendam-Voorburg</a:t>
            </a:r>
            <a:endParaRPr lang="en-US" altLang="nl-NL" dirty="0"/>
          </a:p>
        </p:txBody>
      </p:sp>
      <p:sp>
        <p:nvSpPr>
          <p:cNvPr id="5" name="Tijdelijke aanduiding voor dianummer 4"/>
          <p:cNvSpPr>
            <a:spLocks noGrp="1"/>
          </p:cNvSpPr>
          <p:nvPr>
            <p:ph type="sldNum" sz="quarter" idx="11"/>
          </p:nvPr>
        </p:nvSpPr>
        <p:spPr/>
        <p:txBody>
          <a:bodyPr/>
          <a:lstStyle/>
          <a:p>
            <a:fld id="{45368206-7D54-4415-A047-BCE49EF36234}" type="slidenum">
              <a:rPr lang="en-US" altLang="nl-NL"/>
              <a:pPr/>
              <a:t>14</a:t>
            </a:fld>
            <a:endParaRPr lang="en-US" altLang="nl-NL"/>
          </a:p>
        </p:txBody>
      </p:sp>
      <p:sp>
        <p:nvSpPr>
          <p:cNvPr id="141314" name="Rectangle 2"/>
          <p:cNvSpPr>
            <a:spLocks noGrp="1" noChangeArrowheads="1"/>
          </p:cNvSpPr>
          <p:nvPr>
            <p:ph type="title"/>
          </p:nvPr>
        </p:nvSpPr>
        <p:spPr/>
        <p:txBody>
          <a:bodyPr/>
          <a:lstStyle/>
          <a:p>
            <a:r>
              <a:rPr lang="nl-NL" altLang="nl-NL" dirty="0"/>
              <a:t>Maatschappelijke ontwikkelingen en opgaven</a:t>
            </a:r>
          </a:p>
        </p:txBody>
      </p:sp>
      <p:sp>
        <p:nvSpPr>
          <p:cNvPr id="141315" name="Rectangle 3"/>
          <p:cNvSpPr>
            <a:spLocks noGrp="1" noChangeArrowheads="1"/>
          </p:cNvSpPr>
          <p:nvPr>
            <p:ph type="body" idx="1"/>
          </p:nvPr>
        </p:nvSpPr>
        <p:spPr>
          <a:xfrm>
            <a:off x="0" y="1600200"/>
            <a:ext cx="9144000" cy="3318171"/>
          </a:xfrm>
        </p:spPr>
        <p:txBody>
          <a:bodyPr/>
          <a:lstStyle/>
          <a:p>
            <a:pPr marL="361950" lvl="0" indent="-361950" fontAlgn="auto">
              <a:spcBef>
                <a:spcPts val="0"/>
              </a:spcBef>
              <a:spcAft>
                <a:spcPts val="0"/>
              </a:spcAft>
            </a:pPr>
            <a:r>
              <a:rPr lang="nl-NL" i="1" dirty="0"/>
              <a:t>Gemeentelijke organisatie</a:t>
            </a:r>
          </a:p>
          <a:p>
            <a:pPr marL="361950" lvl="0" indent="-361950" fontAlgn="auto">
              <a:spcBef>
                <a:spcPts val="0"/>
              </a:spcBef>
              <a:spcAft>
                <a:spcPts val="0"/>
              </a:spcAft>
            </a:pPr>
            <a:endParaRPr lang="nl-NL" i="1" dirty="0"/>
          </a:p>
          <a:p>
            <a:pPr marL="361950" lvl="0" indent="-361950" fontAlgn="auto">
              <a:spcBef>
                <a:spcPts val="0"/>
              </a:spcBef>
              <a:spcAft>
                <a:spcPts val="0"/>
              </a:spcAft>
            </a:pPr>
            <a:r>
              <a:rPr lang="nl-NL" dirty="0"/>
              <a:t>“De gemeente mag beter luisteren.”</a:t>
            </a:r>
          </a:p>
          <a:p>
            <a:pPr marL="361950" lvl="0" indent="-361950" fontAlgn="auto">
              <a:spcBef>
                <a:spcPts val="0"/>
              </a:spcBef>
              <a:spcAft>
                <a:spcPts val="0"/>
              </a:spcAft>
            </a:pPr>
            <a:endParaRPr lang="nl-NL" dirty="0"/>
          </a:p>
          <a:p>
            <a:pPr marL="361950" lvl="0" indent="-361950" fontAlgn="auto">
              <a:spcBef>
                <a:spcPts val="0"/>
              </a:spcBef>
              <a:spcAft>
                <a:spcPts val="0"/>
              </a:spcAft>
            </a:pPr>
            <a:r>
              <a:rPr lang="nl-NL" dirty="0"/>
              <a:t>“Communicatie kan beter.”</a:t>
            </a:r>
          </a:p>
          <a:p>
            <a:pPr marL="361950" lvl="0" indent="-361950" fontAlgn="auto">
              <a:spcBef>
                <a:spcPts val="0"/>
              </a:spcBef>
              <a:spcAft>
                <a:spcPts val="0"/>
              </a:spcAft>
            </a:pPr>
            <a:endParaRPr lang="nl-NL" dirty="0"/>
          </a:p>
          <a:p>
            <a:pPr marL="361950" lvl="0" indent="-361950" fontAlgn="auto">
              <a:spcBef>
                <a:spcPts val="0"/>
              </a:spcBef>
              <a:spcAft>
                <a:spcPts val="0"/>
              </a:spcAft>
            </a:pPr>
            <a:r>
              <a:rPr lang="nl-NL" dirty="0"/>
              <a:t>“Minder regels en meer ruimte. Maak het makkelijker voor ondernemers.”</a:t>
            </a:r>
          </a:p>
        </p:txBody>
      </p:sp>
    </p:spTree>
    <p:extLst>
      <p:ext uri="{BB962C8B-B14F-4D97-AF65-F5344CB8AC3E}">
        <p14:creationId xmlns:p14="http://schemas.microsoft.com/office/powerpoint/2010/main" val="1924996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0"/>
          </p:nvPr>
        </p:nvSpPr>
        <p:spPr/>
        <p:txBody>
          <a:bodyPr/>
          <a:lstStyle/>
          <a:p>
            <a:r>
              <a:rPr lang="en-US" altLang="nl-NL" dirty="0" err="1"/>
              <a:t>Gemeente</a:t>
            </a:r>
            <a:r>
              <a:rPr lang="en-US" altLang="nl-NL" dirty="0"/>
              <a:t> </a:t>
            </a:r>
            <a:r>
              <a:rPr lang="en-US" altLang="nl-NL" dirty="0" err="1"/>
              <a:t>Leidschendam-Voorburg</a:t>
            </a:r>
            <a:endParaRPr lang="en-US" altLang="nl-NL" dirty="0"/>
          </a:p>
        </p:txBody>
      </p:sp>
      <p:sp>
        <p:nvSpPr>
          <p:cNvPr id="5" name="Tijdelijke aanduiding voor dianummer 4"/>
          <p:cNvSpPr>
            <a:spLocks noGrp="1"/>
          </p:cNvSpPr>
          <p:nvPr>
            <p:ph type="sldNum" sz="quarter" idx="11"/>
          </p:nvPr>
        </p:nvSpPr>
        <p:spPr/>
        <p:txBody>
          <a:bodyPr/>
          <a:lstStyle/>
          <a:p>
            <a:fld id="{45368206-7D54-4415-A047-BCE49EF36234}" type="slidenum">
              <a:rPr lang="en-US" altLang="nl-NL"/>
              <a:pPr/>
              <a:t>15</a:t>
            </a:fld>
            <a:endParaRPr lang="en-US" altLang="nl-NL"/>
          </a:p>
        </p:txBody>
      </p:sp>
      <p:sp>
        <p:nvSpPr>
          <p:cNvPr id="141314" name="Rectangle 2"/>
          <p:cNvSpPr>
            <a:spLocks noGrp="1" noChangeArrowheads="1"/>
          </p:cNvSpPr>
          <p:nvPr>
            <p:ph type="title"/>
          </p:nvPr>
        </p:nvSpPr>
        <p:spPr/>
        <p:txBody>
          <a:bodyPr/>
          <a:lstStyle/>
          <a:p>
            <a:r>
              <a:rPr lang="nl-NL" altLang="nl-NL" dirty="0"/>
              <a:t>Samenwerking</a:t>
            </a:r>
          </a:p>
        </p:txBody>
      </p:sp>
      <p:sp>
        <p:nvSpPr>
          <p:cNvPr id="141315" name="Rectangle 3"/>
          <p:cNvSpPr>
            <a:spLocks noGrp="1" noChangeArrowheads="1"/>
          </p:cNvSpPr>
          <p:nvPr>
            <p:ph type="body" idx="1"/>
          </p:nvPr>
        </p:nvSpPr>
        <p:spPr>
          <a:xfrm>
            <a:off x="0" y="1600200"/>
            <a:ext cx="9144000" cy="2210175"/>
          </a:xfrm>
        </p:spPr>
        <p:txBody>
          <a:bodyPr/>
          <a:lstStyle/>
          <a:p>
            <a:pPr marL="361950" lvl="0" indent="-361950" fontAlgn="auto">
              <a:spcBef>
                <a:spcPts val="0"/>
              </a:spcBef>
              <a:spcAft>
                <a:spcPts val="0"/>
              </a:spcAft>
            </a:pPr>
            <a:r>
              <a:rPr lang="nl-NL" dirty="0" smtClean="0"/>
              <a:t>Inwoners en ondernemers denken graag mee met de gemeente over allerlei thema’s.</a:t>
            </a:r>
          </a:p>
          <a:p>
            <a:pPr marL="361950" lvl="0" indent="-361950" fontAlgn="auto">
              <a:spcBef>
                <a:spcPts val="0"/>
              </a:spcBef>
              <a:spcAft>
                <a:spcPts val="0"/>
              </a:spcAft>
            </a:pPr>
            <a:endParaRPr lang="nl-NL" dirty="0"/>
          </a:p>
          <a:p>
            <a:pPr marL="361950" lvl="0" indent="-361950" fontAlgn="auto">
              <a:spcBef>
                <a:spcPts val="0"/>
              </a:spcBef>
              <a:spcAft>
                <a:spcPts val="0"/>
              </a:spcAft>
            </a:pPr>
            <a:r>
              <a:rPr lang="nl-NL" dirty="0" smtClean="0"/>
              <a:t>Veel inwoners ervaren op dit moment te weinig ruimte om mee te denken met de gemeente. </a:t>
            </a:r>
            <a:endParaRPr lang="nl-NL" dirty="0"/>
          </a:p>
        </p:txBody>
      </p:sp>
    </p:spTree>
    <p:extLst>
      <p:ext uri="{BB962C8B-B14F-4D97-AF65-F5344CB8AC3E}">
        <p14:creationId xmlns:p14="http://schemas.microsoft.com/office/powerpoint/2010/main" val="1884633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0"/>
          </p:nvPr>
        </p:nvSpPr>
        <p:spPr/>
        <p:txBody>
          <a:bodyPr/>
          <a:lstStyle/>
          <a:p>
            <a:r>
              <a:rPr lang="en-US" altLang="nl-NL" dirty="0" err="1"/>
              <a:t>Gemeente</a:t>
            </a:r>
            <a:r>
              <a:rPr lang="en-US" altLang="nl-NL" dirty="0"/>
              <a:t> </a:t>
            </a:r>
            <a:r>
              <a:rPr lang="en-US" altLang="nl-NL" dirty="0" err="1"/>
              <a:t>Leidschendam-Voorburg</a:t>
            </a:r>
            <a:endParaRPr lang="en-US" altLang="nl-NL" dirty="0"/>
          </a:p>
        </p:txBody>
      </p:sp>
      <p:sp>
        <p:nvSpPr>
          <p:cNvPr id="5" name="Tijdelijke aanduiding voor dianummer 4"/>
          <p:cNvSpPr>
            <a:spLocks noGrp="1"/>
          </p:cNvSpPr>
          <p:nvPr>
            <p:ph type="sldNum" sz="quarter" idx="11"/>
          </p:nvPr>
        </p:nvSpPr>
        <p:spPr/>
        <p:txBody>
          <a:bodyPr/>
          <a:lstStyle/>
          <a:p>
            <a:fld id="{45368206-7D54-4415-A047-BCE49EF36234}" type="slidenum">
              <a:rPr lang="en-US" altLang="nl-NL"/>
              <a:pPr/>
              <a:t>16</a:t>
            </a:fld>
            <a:endParaRPr lang="en-US" altLang="nl-NL"/>
          </a:p>
        </p:txBody>
      </p:sp>
      <p:sp>
        <p:nvSpPr>
          <p:cNvPr id="141314" name="Rectangle 2"/>
          <p:cNvSpPr>
            <a:spLocks noGrp="1" noChangeArrowheads="1"/>
          </p:cNvSpPr>
          <p:nvPr>
            <p:ph type="title"/>
          </p:nvPr>
        </p:nvSpPr>
        <p:spPr/>
        <p:txBody>
          <a:bodyPr/>
          <a:lstStyle/>
          <a:p>
            <a:r>
              <a:rPr lang="nl-NL" altLang="nl-NL" dirty="0"/>
              <a:t>Samenwerking</a:t>
            </a:r>
          </a:p>
        </p:txBody>
      </p:sp>
      <p:sp>
        <p:nvSpPr>
          <p:cNvPr id="141315" name="Rectangle 3"/>
          <p:cNvSpPr>
            <a:spLocks noGrp="1" noChangeArrowheads="1"/>
          </p:cNvSpPr>
          <p:nvPr>
            <p:ph type="body" idx="1"/>
          </p:nvPr>
        </p:nvSpPr>
        <p:spPr>
          <a:xfrm>
            <a:off x="0" y="1600200"/>
            <a:ext cx="9144000" cy="4087612"/>
          </a:xfrm>
        </p:spPr>
        <p:txBody>
          <a:bodyPr/>
          <a:lstStyle/>
          <a:p>
            <a:pPr lvl="0" fontAlgn="auto">
              <a:spcBef>
                <a:spcPts val="0"/>
              </a:spcBef>
              <a:spcAft>
                <a:spcPts val="0"/>
              </a:spcAft>
            </a:pPr>
            <a:r>
              <a:rPr lang="nl-NL" sz="2200" u="sng" dirty="0"/>
              <a:t>Meest</a:t>
            </a:r>
            <a:r>
              <a:rPr lang="nl-NL" sz="2200" dirty="0"/>
              <a:t> genoemde thema’s waarop mensen graag meer ruimte krijgen om (samen met anderen) initiatief te nemen:</a:t>
            </a:r>
          </a:p>
          <a:p>
            <a:pPr marL="738188" lvl="1" indent="-361950" fontAlgn="auto">
              <a:spcBef>
                <a:spcPts val="0"/>
              </a:spcBef>
              <a:spcAft>
                <a:spcPts val="0"/>
              </a:spcAft>
              <a:buFont typeface="Arial" charset="0"/>
              <a:buChar char="•"/>
            </a:pPr>
            <a:r>
              <a:rPr lang="nl-NL" sz="2200" dirty="0"/>
              <a:t>Verkeer en vervoer</a:t>
            </a:r>
          </a:p>
          <a:p>
            <a:pPr marL="738188" lvl="1" indent="-361950" fontAlgn="auto">
              <a:spcBef>
                <a:spcPts val="0"/>
              </a:spcBef>
              <a:spcAft>
                <a:spcPts val="0"/>
              </a:spcAft>
              <a:buFont typeface="Arial" charset="0"/>
              <a:buChar char="•"/>
            </a:pPr>
            <a:r>
              <a:rPr lang="nl-NL" sz="2200" dirty="0"/>
              <a:t>Leefbaarheid in de wijk</a:t>
            </a:r>
          </a:p>
          <a:p>
            <a:pPr marL="738188" lvl="1" indent="-361950" fontAlgn="auto">
              <a:spcBef>
                <a:spcPts val="0"/>
              </a:spcBef>
              <a:spcAft>
                <a:spcPts val="0"/>
              </a:spcAft>
              <a:buFont typeface="Arial" charset="0"/>
              <a:buChar char="•"/>
            </a:pPr>
            <a:r>
              <a:rPr lang="nl-NL" sz="2200" dirty="0"/>
              <a:t>Jeugd &amp; jongeren (o.a. voorzieningen)</a:t>
            </a:r>
          </a:p>
          <a:p>
            <a:pPr marL="738188" lvl="1" indent="-361950" fontAlgn="auto">
              <a:spcBef>
                <a:spcPts val="0"/>
              </a:spcBef>
              <a:spcAft>
                <a:spcPts val="0"/>
              </a:spcAft>
              <a:buFont typeface="Arial" charset="0"/>
              <a:buChar char="•"/>
            </a:pPr>
            <a:r>
              <a:rPr lang="nl-NL" sz="2200" dirty="0"/>
              <a:t>Ouderen (o.a. voorzieningen en huisvesting)</a:t>
            </a:r>
          </a:p>
          <a:p>
            <a:pPr marL="361950" lvl="0" indent="-361950" fontAlgn="auto">
              <a:spcBef>
                <a:spcPts val="0"/>
              </a:spcBef>
              <a:spcAft>
                <a:spcPts val="0"/>
              </a:spcAft>
            </a:pPr>
            <a:endParaRPr lang="nl-NL" sz="2200" dirty="0"/>
          </a:p>
          <a:p>
            <a:pPr marL="361950" lvl="0" indent="-361950" fontAlgn="auto">
              <a:spcBef>
                <a:spcPts val="0"/>
              </a:spcBef>
              <a:spcAft>
                <a:spcPts val="0"/>
              </a:spcAft>
            </a:pPr>
            <a:r>
              <a:rPr lang="nl-NL" sz="2200" dirty="0"/>
              <a:t>Minst genoemde thema’s:</a:t>
            </a:r>
          </a:p>
          <a:p>
            <a:pPr marL="738188" lvl="1" indent="-361950" fontAlgn="auto">
              <a:spcBef>
                <a:spcPts val="0"/>
              </a:spcBef>
              <a:spcAft>
                <a:spcPts val="0"/>
              </a:spcAft>
              <a:buFont typeface="Arial" panose="020B0604020202020204" pitchFamily="34" charset="0"/>
              <a:buChar char="•"/>
            </a:pPr>
            <a:r>
              <a:rPr lang="nl-NL" sz="2200" dirty="0"/>
              <a:t>Financiën (de gemeentelijke begroting)</a:t>
            </a:r>
          </a:p>
          <a:p>
            <a:pPr marL="738188" lvl="1" indent="-361950" fontAlgn="auto">
              <a:spcBef>
                <a:spcPts val="0"/>
              </a:spcBef>
              <a:spcAft>
                <a:spcPts val="0"/>
              </a:spcAft>
              <a:buFont typeface="Arial" panose="020B0604020202020204" pitchFamily="34" charset="0"/>
              <a:buChar char="•"/>
            </a:pPr>
            <a:r>
              <a:rPr lang="nl-NL" sz="2200" dirty="0"/>
              <a:t>Lokale economie</a:t>
            </a:r>
          </a:p>
          <a:p>
            <a:pPr marL="738188" lvl="1" indent="-361950" fontAlgn="auto">
              <a:spcBef>
                <a:spcPts val="0"/>
              </a:spcBef>
              <a:spcAft>
                <a:spcPts val="0"/>
              </a:spcAft>
              <a:buFont typeface="Arial" panose="020B0604020202020204" pitchFamily="34" charset="0"/>
              <a:buChar char="•"/>
            </a:pPr>
            <a:r>
              <a:rPr lang="nl-NL" sz="2200" dirty="0"/>
              <a:t>Sociale </a:t>
            </a:r>
            <a:r>
              <a:rPr lang="nl-NL" sz="2200" dirty="0" smtClean="0"/>
              <a:t>zaken</a:t>
            </a:r>
            <a:endParaRPr lang="nl-NL" sz="2200" dirty="0"/>
          </a:p>
        </p:txBody>
      </p:sp>
    </p:spTree>
    <p:extLst>
      <p:ext uri="{BB962C8B-B14F-4D97-AF65-F5344CB8AC3E}">
        <p14:creationId xmlns:p14="http://schemas.microsoft.com/office/powerpoint/2010/main" val="1700737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145F577-FE98-4299-8728-D6C2A99AA7B1}"/>
              </a:ext>
            </a:extLst>
          </p:cNvPr>
          <p:cNvSpPr>
            <a:spLocks noGrp="1"/>
          </p:cNvSpPr>
          <p:nvPr>
            <p:ph type="title"/>
          </p:nvPr>
        </p:nvSpPr>
        <p:spPr/>
        <p:txBody>
          <a:bodyPr/>
          <a:lstStyle/>
          <a:p>
            <a:r>
              <a:rPr lang="nl-NL" dirty="0"/>
              <a:t>Vervolgproces</a:t>
            </a:r>
          </a:p>
        </p:txBody>
      </p:sp>
      <p:sp>
        <p:nvSpPr>
          <p:cNvPr id="3" name="Tijdelijke aanduiding voor inhoud 2">
            <a:extLst>
              <a:ext uri="{FF2B5EF4-FFF2-40B4-BE49-F238E27FC236}">
                <a16:creationId xmlns:a16="http://schemas.microsoft.com/office/drawing/2014/main" xmlns="" id="{2665F150-DC36-4C5E-8751-330D68C28393}"/>
              </a:ext>
            </a:extLst>
          </p:cNvPr>
          <p:cNvSpPr>
            <a:spLocks noGrp="1"/>
          </p:cNvSpPr>
          <p:nvPr>
            <p:ph idx="1"/>
          </p:nvPr>
        </p:nvSpPr>
        <p:spPr>
          <a:xfrm>
            <a:off x="0" y="1600200"/>
            <a:ext cx="9144000" cy="4561588"/>
          </a:xfrm>
        </p:spPr>
        <p:txBody>
          <a:bodyPr/>
          <a:lstStyle/>
          <a:p>
            <a:pPr marL="342900" indent="-342900">
              <a:buFont typeface="Arial" panose="020B0604020202020204" pitchFamily="34" charset="0"/>
              <a:buChar char="•"/>
            </a:pPr>
            <a:r>
              <a:rPr lang="nl-NL" sz="2200" dirty="0"/>
              <a:t>Werksessie in de kernen</a:t>
            </a:r>
          </a:p>
          <a:p>
            <a:pPr marL="719138" lvl="1" indent="-342900">
              <a:buFont typeface="Arial" panose="020B0604020202020204" pitchFamily="34" charset="0"/>
              <a:buChar char="•"/>
            </a:pPr>
            <a:r>
              <a:rPr lang="nl-NL" sz="2200" dirty="0"/>
              <a:t>28 aug.:		Voorburg</a:t>
            </a:r>
            <a:br>
              <a:rPr lang="nl-NL" sz="2200" dirty="0"/>
            </a:br>
            <a:r>
              <a:rPr lang="nl-NL" sz="2200" dirty="0"/>
              <a:t>			19.00 – 21.30 uur | bibliotheek</a:t>
            </a:r>
          </a:p>
          <a:p>
            <a:pPr marL="719138" lvl="1" indent="-342900">
              <a:buFont typeface="Arial" panose="020B0604020202020204" pitchFamily="34" charset="0"/>
              <a:buChar char="•"/>
            </a:pPr>
            <a:r>
              <a:rPr lang="nl-NL" sz="2200" dirty="0"/>
              <a:t>31 aug.:		Stompwijk</a:t>
            </a:r>
            <a:br>
              <a:rPr lang="nl-NL" sz="2200" dirty="0"/>
            </a:br>
            <a:r>
              <a:rPr lang="nl-NL" sz="2200" dirty="0"/>
              <a:t>			19.30 - 22.00 uur | dorpshuis</a:t>
            </a:r>
          </a:p>
          <a:p>
            <a:pPr marL="719138" lvl="1" indent="-342900">
              <a:buFont typeface="Arial" panose="020B0604020202020204" pitchFamily="34" charset="0"/>
              <a:buChar char="•"/>
            </a:pPr>
            <a:r>
              <a:rPr lang="nl-NL" sz="2200" dirty="0"/>
              <a:t>7 sept.:	 	Leidschendam</a:t>
            </a:r>
            <a:br>
              <a:rPr lang="nl-NL" sz="2200" dirty="0"/>
            </a:br>
            <a:r>
              <a:rPr lang="nl-NL" sz="2200" dirty="0"/>
              <a:t>			19.00 – 21.30 uur | raadhuis</a:t>
            </a:r>
          </a:p>
          <a:p>
            <a:pPr marL="342900" indent="-342900">
              <a:buFont typeface="Arial" panose="020B0604020202020204" pitchFamily="34" charset="0"/>
              <a:buChar char="•"/>
            </a:pPr>
            <a:r>
              <a:rPr lang="nl-NL" sz="2200" dirty="0"/>
              <a:t>Partnersessie</a:t>
            </a:r>
          </a:p>
          <a:p>
            <a:pPr marL="719138" lvl="1" indent="-342900">
              <a:buFont typeface="Arial" panose="020B0604020202020204" pitchFamily="34" charset="0"/>
              <a:buChar char="•"/>
            </a:pPr>
            <a:r>
              <a:rPr lang="nl-NL" sz="2200" dirty="0"/>
              <a:t>30 aug.:		15.00 -17.00 uur | raadhuis</a:t>
            </a:r>
          </a:p>
          <a:p>
            <a:pPr marL="342900" indent="-342900">
              <a:buFont typeface="Arial" panose="020B0604020202020204" pitchFamily="34" charset="0"/>
              <a:buChar char="•"/>
            </a:pPr>
            <a:r>
              <a:rPr lang="nl-NL" sz="2200" dirty="0"/>
              <a:t>Basisschool</a:t>
            </a:r>
          </a:p>
          <a:p>
            <a:pPr marL="719138" lvl="1" indent="-342900">
              <a:buFont typeface="Arial" panose="020B0604020202020204" pitchFamily="34" charset="0"/>
              <a:buChar char="•"/>
            </a:pPr>
            <a:r>
              <a:rPr lang="nl-NL" sz="2200" dirty="0"/>
              <a:t>6 sept.:		9.00 - 12.00 uur | Nieuw Vreugd en Rust</a:t>
            </a:r>
          </a:p>
        </p:txBody>
      </p:sp>
      <p:sp>
        <p:nvSpPr>
          <p:cNvPr id="4" name="Tijdelijke aanduiding voor voettekst 3">
            <a:extLst>
              <a:ext uri="{FF2B5EF4-FFF2-40B4-BE49-F238E27FC236}">
                <a16:creationId xmlns:a16="http://schemas.microsoft.com/office/drawing/2014/main" xmlns="" id="{F136AE36-8FFE-4A7C-A419-B0951B118558}"/>
              </a:ext>
            </a:extLst>
          </p:cNvPr>
          <p:cNvSpPr>
            <a:spLocks noGrp="1"/>
          </p:cNvSpPr>
          <p:nvPr>
            <p:ph type="ftr" sz="quarter" idx="10"/>
          </p:nvPr>
        </p:nvSpPr>
        <p:spPr/>
        <p:txBody>
          <a:bodyPr/>
          <a:lstStyle/>
          <a:p>
            <a:r>
              <a:rPr lang="en-US" altLang="nl-NL" dirty="0" err="1"/>
              <a:t>Gemeente</a:t>
            </a:r>
            <a:r>
              <a:rPr lang="en-US" altLang="nl-NL" dirty="0"/>
              <a:t> </a:t>
            </a:r>
            <a:r>
              <a:rPr lang="en-US" altLang="nl-NL" dirty="0" err="1"/>
              <a:t>Leidschendam-Voorburg</a:t>
            </a:r>
            <a:endParaRPr lang="en-US" altLang="nl-NL" dirty="0"/>
          </a:p>
        </p:txBody>
      </p:sp>
      <p:sp>
        <p:nvSpPr>
          <p:cNvPr id="5" name="Tijdelijke aanduiding voor dianummer 4">
            <a:extLst>
              <a:ext uri="{FF2B5EF4-FFF2-40B4-BE49-F238E27FC236}">
                <a16:creationId xmlns:a16="http://schemas.microsoft.com/office/drawing/2014/main" xmlns="" id="{710D540E-9711-4A02-AA01-E0916EFB233B}"/>
              </a:ext>
            </a:extLst>
          </p:cNvPr>
          <p:cNvSpPr>
            <a:spLocks noGrp="1"/>
          </p:cNvSpPr>
          <p:nvPr>
            <p:ph type="sldNum" sz="quarter" idx="11"/>
          </p:nvPr>
        </p:nvSpPr>
        <p:spPr/>
        <p:txBody>
          <a:bodyPr/>
          <a:lstStyle/>
          <a:p>
            <a:fld id="{E547AB5B-60C9-4C02-A6B4-66DE1C034455}" type="slidenum">
              <a:rPr lang="en-US" altLang="nl-NL" smtClean="0"/>
              <a:pPr/>
              <a:t>17</a:t>
            </a:fld>
            <a:endParaRPr lang="en-US" altLang="nl-NL"/>
          </a:p>
        </p:txBody>
      </p:sp>
    </p:spTree>
    <p:extLst>
      <p:ext uri="{BB962C8B-B14F-4D97-AF65-F5344CB8AC3E}">
        <p14:creationId xmlns:p14="http://schemas.microsoft.com/office/powerpoint/2010/main" val="4120703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145F577-FE98-4299-8728-D6C2A99AA7B1}"/>
              </a:ext>
            </a:extLst>
          </p:cNvPr>
          <p:cNvSpPr>
            <a:spLocks noGrp="1"/>
          </p:cNvSpPr>
          <p:nvPr>
            <p:ph type="title"/>
          </p:nvPr>
        </p:nvSpPr>
        <p:spPr/>
        <p:txBody>
          <a:bodyPr/>
          <a:lstStyle/>
          <a:p>
            <a:r>
              <a:rPr lang="nl-NL" dirty="0"/>
              <a:t>Vervolgproces</a:t>
            </a:r>
          </a:p>
        </p:txBody>
      </p:sp>
      <p:sp>
        <p:nvSpPr>
          <p:cNvPr id="3" name="Tijdelijke aanduiding voor inhoud 2">
            <a:extLst>
              <a:ext uri="{FF2B5EF4-FFF2-40B4-BE49-F238E27FC236}">
                <a16:creationId xmlns:a16="http://schemas.microsoft.com/office/drawing/2014/main" xmlns="" id="{2665F150-DC36-4C5E-8751-330D68C28393}"/>
              </a:ext>
            </a:extLst>
          </p:cNvPr>
          <p:cNvSpPr>
            <a:spLocks noGrp="1"/>
          </p:cNvSpPr>
          <p:nvPr>
            <p:ph idx="1"/>
          </p:nvPr>
        </p:nvSpPr>
        <p:spPr>
          <a:xfrm>
            <a:off x="0" y="1600200"/>
            <a:ext cx="9144000" cy="1514600"/>
          </a:xfrm>
        </p:spPr>
        <p:txBody>
          <a:bodyPr/>
          <a:lstStyle/>
          <a:p>
            <a:r>
              <a:rPr lang="nl-NL" sz="2200" dirty="0"/>
              <a:t>Besluitvorming</a:t>
            </a:r>
          </a:p>
          <a:p>
            <a:pPr marL="342900" indent="-342900">
              <a:buFont typeface="Arial" panose="020B0604020202020204" pitchFamily="34" charset="0"/>
              <a:buChar char="•"/>
            </a:pPr>
            <a:r>
              <a:rPr lang="nl-NL" sz="2200" dirty="0"/>
              <a:t>24 oktober:		Commissie Algemene Zaken</a:t>
            </a:r>
          </a:p>
          <a:p>
            <a:pPr marL="342900" indent="-342900">
              <a:buFont typeface="Arial" panose="020B0604020202020204" pitchFamily="34" charset="0"/>
              <a:buChar char="•"/>
            </a:pPr>
            <a:r>
              <a:rPr lang="nl-NL" sz="2200" dirty="0"/>
              <a:t>31 oktober:		Gemeenteraad</a:t>
            </a:r>
          </a:p>
        </p:txBody>
      </p:sp>
      <p:sp>
        <p:nvSpPr>
          <p:cNvPr id="4" name="Tijdelijke aanduiding voor voettekst 3">
            <a:extLst>
              <a:ext uri="{FF2B5EF4-FFF2-40B4-BE49-F238E27FC236}">
                <a16:creationId xmlns:a16="http://schemas.microsoft.com/office/drawing/2014/main" xmlns="" id="{F136AE36-8FFE-4A7C-A419-B0951B118558}"/>
              </a:ext>
            </a:extLst>
          </p:cNvPr>
          <p:cNvSpPr>
            <a:spLocks noGrp="1"/>
          </p:cNvSpPr>
          <p:nvPr>
            <p:ph type="ftr" sz="quarter" idx="10"/>
          </p:nvPr>
        </p:nvSpPr>
        <p:spPr/>
        <p:txBody>
          <a:bodyPr/>
          <a:lstStyle/>
          <a:p>
            <a:r>
              <a:rPr lang="en-US" altLang="nl-NL" dirty="0" err="1"/>
              <a:t>Gemeente</a:t>
            </a:r>
            <a:r>
              <a:rPr lang="en-US" altLang="nl-NL" dirty="0"/>
              <a:t> </a:t>
            </a:r>
            <a:r>
              <a:rPr lang="en-US" altLang="nl-NL" dirty="0" err="1"/>
              <a:t>Leidschendam-Voorburg</a:t>
            </a:r>
            <a:endParaRPr lang="en-US" altLang="nl-NL" dirty="0"/>
          </a:p>
        </p:txBody>
      </p:sp>
      <p:sp>
        <p:nvSpPr>
          <p:cNvPr id="5" name="Tijdelijke aanduiding voor dianummer 4">
            <a:extLst>
              <a:ext uri="{FF2B5EF4-FFF2-40B4-BE49-F238E27FC236}">
                <a16:creationId xmlns:a16="http://schemas.microsoft.com/office/drawing/2014/main" xmlns="" id="{710D540E-9711-4A02-AA01-E0916EFB233B}"/>
              </a:ext>
            </a:extLst>
          </p:cNvPr>
          <p:cNvSpPr>
            <a:spLocks noGrp="1"/>
          </p:cNvSpPr>
          <p:nvPr>
            <p:ph type="sldNum" sz="quarter" idx="11"/>
          </p:nvPr>
        </p:nvSpPr>
        <p:spPr/>
        <p:txBody>
          <a:bodyPr/>
          <a:lstStyle/>
          <a:p>
            <a:fld id="{E547AB5B-60C9-4C02-A6B4-66DE1C034455}" type="slidenum">
              <a:rPr lang="en-US" altLang="nl-NL" smtClean="0"/>
              <a:pPr/>
              <a:t>18</a:t>
            </a:fld>
            <a:endParaRPr lang="en-US" altLang="nl-NL"/>
          </a:p>
        </p:txBody>
      </p:sp>
    </p:spTree>
    <p:extLst>
      <p:ext uri="{BB962C8B-B14F-4D97-AF65-F5344CB8AC3E}">
        <p14:creationId xmlns:p14="http://schemas.microsoft.com/office/powerpoint/2010/main" val="1594259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00DF274-6EBE-418F-A27A-4B04C8068C12}"/>
              </a:ext>
            </a:extLst>
          </p:cNvPr>
          <p:cNvSpPr>
            <a:spLocks noGrp="1"/>
          </p:cNvSpPr>
          <p:nvPr>
            <p:ph type="title"/>
          </p:nvPr>
        </p:nvSpPr>
        <p:spPr/>
        <p:txBody>
          <a:bodyPr/>
          <a:lstStyle/>
          <a:p>
            <a:r>
              <a:rPr lang="nl-NL" dirty="0"/>
              <a:t>Het eindproduct…</a:t>
            </a:r>
          </a:p>
        </p:txBody>
      </p:sp>
      <p:sp>
        <p:nvSpPr>
          <p:cNvPr id="3" name="Tijdelijke aanduiding voor inhoud 2">
            <a:extLst>
              <a:ext uri="{FF2B5EF4-FFF2-40B4-BE49-F238E27FC236}">
                <a16:creationId xmlns:a16="http://schemas.microsoft.com/office/drawing/2014/main" xmlns="" id="{11BE8EAA-8E47-4014-AB17-AD8891B5B7A8}"/>
              </a:ext>
            </a:extLst>
          </p:cNvPr>
          <p:cNvSpPr>
            <a:spLocks noGrp="1"/>
          </p:cNvSpPr>
          <p:nvPr>
            <p:ph idx="1"/>
          </p:nvPr>
        </p:nvSpPr>
        <p:spPr>
          <a:xfrm>
            <a:off x="0" y="1600200"/>
            <a:ext cx="9144000" cy="3508992"/>
          </a:xfrm>
        </p:spPr>
        <p:txBody>
          <a:bodyPr/>
          <a:lstStyle/>
          <a:p>
            <a:r>
              <a:rPr lang="nl-NL" b="1" dirty="0"/>
              <a:t>De vorm:</a:t>
            </a:r>
          </a:p>
          <a:p>
            <a:pPr marL="342900" indent="-342900">
              <a:buFont typeface="Arial" panose="020B0604020202020204" pitchFamily="34" charset="0"/>
              <a:buChar char="•"/>
            </a:pPr>
            <a:r>
              <a:rPr lang="nl-NL" sz="2200" dirty="0"/>
              <a:t>Is </a:t>
            </a:r>
            <a:r>
              <a:rPr lang="nl-NL" sz="2200" b="1" dirty="0"/>
              <a:t>beknopt</a:t>
            </a:r>
            <a:r>
              <a:rPr lang="nl-NL" sz="2200" dirty="0"/>
              <a:t> (slechts enkele pagina’s tekst)</a:t>
            </a:r>
          </a:p>
          <a:p>
            <a:pPr marL="342900" indent="-342900">
              <a:buFont typeface="Arial" panose="020B0604020202020204" pitchFamily="34" charset="0"/>
              <a:buChar char="•"/>
            </a:pPr>
            <a:r>
              <a:rPr lang="nl-NL" sz="2200" dirty="0"/>
              <a:t>Is </a:t>
            </a:r>
            <a:r>
              <a:rPr lang="nl-NL" sz="2200" b="1" dirty="0"/>
              <a:t>beeldend</a:t>
            </a:r>
            <a:r>
              <a:rPr lang="nl-NL" sz="2200" dirty="0"/>
              <a:t> (“een beeld zegt meer dan 1.000 woorden”)</a:t>
            </a:r>
          </a:p>
          <a:p>
            <a:pPr marL="342900" indent="-342900">
              <a:buFont typeface="Arial" panose="020B0604020202020204" pitchFamily="34" charset="0"/>
              <a:buChar char="•"/>
            </a:pPr>
            <a:r>
              <a:rPr lang="nl-NL" sz="2200" b="1" dirty="0"/>
              <a:t>Nodigt uit</a:t>
            </a:r>
            <a:r>
              <a:rPr lang="nl-NL" sz="2200" dirty="0"/>
              <a:t> om initiatief te nemen</a:t>
            </a:r>
          </a:p>
          <a:p>
            <a:pPr marL="342900" indent="-342900">
              <a:buFont typeface="Arial" panose="020B0604020202020204" pitchFamily="34" charset="0"/>
              <a:buChar char="•"/>
            </a:pPr>
            <a:r>
              <a:rPr lang="nl-NL" sz="2200" dirty="0"/>
              <a:t>Geeft uiting aan de </a:t>
            </a:r>
            <a:r>
              <a:rPr lang="nl-NL" sz="2200" b="1" dirty="0"/>
              <a:t>trots</a:t>
            </a:r>
            <a:r>
              <a:rPr lang="nl-NL" sz="2200" dirty="0"/>
              <a:t> van bewoners en ondernemers in Leidschendam-Voorburg</a:t>
            </a:r>
          </a:p>
          <a:p>
            <a:pPr marL="342900" indent="-342900">
              <a:buFont typeface="Arial" panose="020B0604020202020204" pitchFamily="34" charset="0"/>
              <a:buChar char="•"/>
            </a:pPr>
            <a:endParaRPr lang="nl-NL" sz="2200" dirty="0"/>
          </a:p>
          <a:p>
            <a:pPr marL="342900" indent="-342900">
              <a:buFont typeface="Arial" panose="020B0604020202020204" pitchFamily="34" charset="0"/>
              <a:buChar char="•"/>
            </a:pPr>
            <a:endParaRPr lang="nl-NL" sz="2200" dirty="0"/>
          </a:p>
        </p:txBody>
      </p:sp>
      <p:sp>
        <p:nvSpPr>
          <p:cNvPr id="4" name="Tijdelijke aanduiding voor voettekst 3">
            <a:extLst>
              <a:ext uri="{FF2B5EF4-FFF2-40B4-BE49-F238E27FC236}">
                <a16:creationId xmlns:a16="http://schemas.microsoft.com/office/drawing/2014/main" xmlns="" id="{A36D7B79-B186-4F95-9420-0823C8603AB0}"/>
              </a:ext>
            </a:extLst>
          </p:cNvPr>
          <p:cNvSpPr>
            <a:spLocks noGrp="1"/>
          </p:cNvSpPr>
          <p:nvPr>
            <p:ph type="ftr" sz="quarter" idx="10"/>
          </p:nvPr>
        </p:nvSpPr>
        <p:spPr/>
        <p:txBody>
          <a:bodyPr/>
          <a:lstStyle/>
          <a:p>
            <a:r>
              <a:rPr lang="en-US" altLang="nl-NL" dirty="0" err="1"/>
              <a:t>Gemeente</a:t>
            </a:r>
            <a:r>
              <a:rPr lang="en-US" altLang="nl-NL" dirty="0"/>
              <a:t> </a:t>
            </a:r>
            <a:r>
              <a:rPr lang="en-US" altLang="nl-NL" dirty="0" err="1"/>
              <a:t>Leidschendam-Voorburg</a:t>
            </a:r>
            <a:endParaRPr lang="en-US" altLang="nl-NL" dirty="0"/>
          </a:p>
        </p:txBody>
      </p:sp>
      <p:sp>
        <p:nvSpPr>
          <p:cNvPr id="5" name="Tijdelijke aanduiding voor dianummer 4">
            <a:extLst>
              <a:ext uri="{FF2B5EF4-FFF2-40B4-BE49-F238E27FC236}">
                <a16:creationId xmlns:a16="http://schemas.microsoft.com/office/drawing/2014/main" xmlns="" id="{02486711-EC22-45FB-918E-43F939D6E814}"/>
              </a:ext>
            </a:extLst>
          </p:cNvPr>
          <p:cNvSpPr>
            <a:spLocks noGrp="1"/>
          </p:cNvSpPr>
          <p:nvPr>
            <p:ph type="sldNum" sz="quarter" idx="11"/>
          </p:nvPr>
        </p:nvSpPr>
        <p:spPr/>
        <p:txBody>
          <a:bodyPr/>
          <a:lstStyle/>
          <a:p>
            <a:fld id="{E547AB5B-60C9-4C02-A6B4-66DE1C034455}" type="slidenum">
              <a:rPr lang="en-US" altLang="nl-NL" smtClean="0"/>
              <a:pPr/>
              <a:t>19</a:t>
            </a:fld>
            <a:endParaRPr lang="en-US" altLang="nl-NL"/>
          </a:p>
        </p:txBody>
      </p:sp>
      <p:pic>
        <p:nvPicPr>
          <p:cNvPr id="1026" name="Picture 2" descr="Afbeeldingsresultaat voor verrassing">
            <a:extLst>
              <a:ext uri="{FF2B5EF4-FFF2-40B4-BE49-F238E27FC236}">
                <a16:creationId xmlns:a16="http://schemas.microsoft.com/office/drawing/2014/main" xmlns="" id="{182E9C83-2A9D-45E4-93C7-196A748D7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068241"/>
            <a:ext cx="2346173" cy="258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683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0"/>
          </p:nvPr>
        </p:nvSpPr>
        <p:spPr/>
        <p:txBody>
          <a:bodyPr/>
          <a:lstStyle/>
          <a:p>
            <a:r>
              <a:rPr lang="en-US" altLang="nl-NL"/>
              <a:t>Gemeente Leidschendam-Voorburg</a:t>
            </a:r>
          </a:p>
        </p:txBody>
      </p:sp>
      <p:sp>
        <p:nvSpPr>
          <p:cNvPr id="5" name="Tijdelijke aanduiding voor dianummer 4"/>
          <p:cNvSpPr>
            <a:spLocks noGrp="1"/>
          </p:cNvSpPr>
          <p:nvPr>
            <p:ph type="sldNum" sz="quarter" idx="11"/>
          </p:nvPr>
        </p:nvSpPr>
        <p:spPr/>
        <p:txBody>
          <a:bodyPr/>
          <a:lstStyle/>
          <a:p>
            <a:fld id="{90F3C402-09BC-4AF9-A5B7-A74611EBFFC2}" type="slidenum">
              <a:rPr lang="en-US" altLang="nl-NL"/>
              <a:pPr/>
              <a:t>2</a:t>
            </a:fld>
            <a:endParaRPr lang="en-US" altLang="nl-NL"/>
          </a:p>
        </p:txBody>
      </p:sp>
      <p:sp>
        <p:nvSpPr>
          <p:cNvPr id="132098" name="Rectangle 2"/>
          <p:cNvSpPr>
            <a:spLocks noGrp="1" noChangeArrowheads="1"/>
          </p:cNvSpPr>
          <p:nvPr>
            <p:ph type="title"/>
          </p:nvPr>
        </p:nvSpPr>
        <p:spPr/>
        <p:txBody>
          <a:bodyPr/>
          <a:lstStyle/>
          <a:p>
            <a:r>
              <a:rPr lang="nl-NL" altLang="nl-NL" dirty="0"/>
              <a:t>Programma</a:t>
            </a:r>
          </a:p>
        </p:txBody>
      </p:sp>
      <p:sp>
        <p:nvSpPr>
          <p:cNvPr id="132100" name="Rectangle 4"/>
          <p:cNvSpPr>
            <a:spLocks noGrp="1" noChangeArrowheads="1"/>
          </p:cNvSpPr>
          <p:nvPr>
            <p:ph type="body" idx="1"/>
          </p:nvPr>
        </p:nvSpPr>
        <p:spPr>
          <a:xfrm>
            <a:off x="0" y="1600200"/>
            <a:ext cx="9144000" cy="2062442"/>
          </a:xfrm>
        </p:spPr>
        <p:txBody>
          <a:bodyPr/>
          <a:lstStyle/>
          <a:p>
            <a:pPr marL="342900" indent="-342900">
              <a:buFont typeface="Arial" charset="0"/>
              <a:buChar char="•"/>
            </a:pPr>
            <a:r>
              <a:rPr lang="nl-NL" altLang="nl-NL" dirty="0" smtClean="0"/>
              <a:t>Welkom door burgemeester</a:t>
            </a:r>
            <a:endParaRPr lang="nl-NL" altLang="nl-NL" dirty="0"/>
          </a:p>
          <a:p>
            <a:pPr marL="342900" indent="-342900">
              <a:buFont typeface="Arial" charset="0"/>
              <a:buChar char="•"/>
            </a:pPr>
            <a:r>
              <a:rPr lang="nl-NL" altLang="nl-NL" dirty="0" smtClean="0"/>
              <a:t>De kernen binnen LV</a:t>
            </a:r>
          </a:p>
          <a:p>
            <a:pPr marL="342900" indent="-342900">
              <a:buFont typeface="Arial" charset="0"/>
              <a:buChar char="•"/>
            </a:pPr>
            <a:r>
              <a:rPr lang="nl-NL" altLang="nl-NL" dirty="0" smtClean="0"/>
              <a:t>Maatschappelijke ontwikkelingen en opgaven</a:t>
            </a:r>
          </a:p>
          <a:p>
            <a:pPr marL="342900" indent="-342900">
              <a:buFont typeface="Arial" charset="0"/>
              <a:buChar char="•"/>
            </a:pPr>
            <a:r>
              <a:rPr lang="nl-NL" altLang="nl-NL" dirty="0" smtClean="0"/>
              <a:t>Samenvatten en vooruitkijken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00DF274-6EBE-418F-A27A-4B04C8068C12}"/>
              </a:ext>
            </a:extLst>
          </p:cNvPr>
          <p:cNvSpPr>
            <a:spLocks noGrp="1"/>
          </p:cNvSpPr>
          <p:nvPr>
            <p:ph type="title"/>
          </p:nvPr>
        </p:nvSpPr>
        <p:spPr/>
        <p:txBody>
          <a:bodyPr/>
          <a:lstStyle/>
          <a:p>
            <a:r>
              <a:rPr lang="nl-NL" dirty="0" smtClean="0"/>
              <a:t>De kernen binnen LV</a:t>
            </a:r>
            <a:endParaRPr lang="nl-NL" dirty="0"/>
          </a:p>
        </p:txBody>
      </p:sp>
      <p:sp>
        <p:nvSpPr>
          <p:cNvPr id="3" name="Tijdelijke aanduiding voor inhoud 2">
            <a:extLst>
              <a:ext uri="{FF2B5EF4-FFF2-40B4-BE49-F238E27FC236}">
                <a16:creationId xmlns:a16="http://schemas.microsoft.com/office/drawing/2014/main" xmlns="" id="{11BE8EAA-8E47-4014-AB17-AD8891B5B7A8}"/>
              </a:ext>
            </a:extLst>
          </p:cNvPr>
          <p:cNvSpPr>
            <a:spLocks noGrp="1"/>
          </p:cNvSpPr>
          <p:nvPr>
            <p:ph idx="1"/>
          </p:nvPr>
        </p:nvSpPr>
        <p:spPr>
          <a:xfrm>
            <a:off x="0" y="1600200"/>
            <a:ext cx="9144000" cy="4900142"/>
          </a:xfrm>
        </p:spPr>
        <p:txBody>
          <a:bodyPr/>
          <a:lstStyle/>
          <a:p>
            <a:endParaRPr lang="nl-NL" sz="2200" dirty="0"/>
          </a:p>
          <a:p>
            <a:pPr marL="342900" indent="-342900">
              <a:buFont typeface="Arial" panose="020B0604020202020204" pitchFamily="34" charset="0"/>
              <a:buChar char="•"/>
            </a:pPr>
            <a:r>
              <a:rPr lang="nl-NL" sz="2200" dirty="0" smtClean="0"/>
              <a:t>Wat heeft Stompwijk te bieden aan LV?</a:t>
            </a:r>
          </a:p>
          <a:p>
            <a:pPr marL="342900" indent="-342900">
              <a:buFont typeface="Arial" panose="020B0604020202020204" pitchFamily="34" charset="0"/>
              <a:buChar char="•"/>
            </a:pPr>
            <a:r>
              <a:rPr lang="nl-NL" sz="2200" dirty="0" smtClean="0"/>
              <a:t>Wat maakt Stompwijk uniek? Wat laat jij aan bezoekers zien?  </a:t>
            </a:r>
          </a:p>
          <a:p>
            <a:pPr marL="342900" indent="-342900">
              <a:buFont typeface="Arial" panose="020B0604020202020204" pitchFamily="34" charset="0"/>
              <a:buChar char="•"/>
            </a:pPr>
            <a:r>
              <a:rPr lang="nl-NL" sz="2200" dirty="0" smtClean="0"/>
              <a:t>Wat verbindt Stompwijk met de andere kernen?</a:t>
            </a:r>
          </a:p>
          <a:p>
            <a:pPr marL="342900" indent="-342900">
              <a:buFont typeface="Arial" panose="020B0604020202020204" pitchFamily="34" charset="0"/>
              <a:buChar char="•"/>
            </a:pPr>
            <a:r>
              <a:rPr lang="nl-NL" sz="2200" dirty="0" smtClean="0"/>
              <a:t>Wat zijn de voordelen van samenwerking binnen een gemeente?</a:t>
            </a:r>
          </a:p>
          <a:p>
            <a:pPr marL="342900" indent="-342900">
              <a:buFont typeface="Arial" panose="020B0604020202020204" pitchFamily="34" charset="0"/>
              <a:buChar char="•"/>
            </a:pPr>
            <a:endParaRPr lang="nl-NL" sz="2200" dirty="0" smtClean="0"/>
          </a:p>
          <a:p>
            <a:r>
              <a:rPr lang="nl-NL" sz="2200" dirty="0" smtClean="0"/>
              <a:t>Ga met elkaar in gesprek over deze vragen formuleer een antwoord vanuit drie verschillende perspectieven: </a:t>
            </a:r>
            <a:br>
              <a:rPr lang="nl-NL" sz="2200" dirty="0" smtClean="0"/>
            </a:br>
            <a:r>
              <a:rPr lang="nl-NL" sz="2200" dirty="0" smtClean="0"/>
              <a:t>inwoner, ondernemer en bezoeker.</a:t>
            </a:r>
            <a:endParaRPr lang="nl-NL" sz="2200" dirty="0"/>
          </a:p>
          <a:p>
            <a:pPr marL="342900" indent="-342900">
              <a:buFont typeface="Arial" panose="020B0604020202020204" pitchFamily="34" charset="0"/>
              <a:buChar char="•"/>
            </a:pPr>
            <a:endParaRPr lang="nl-NL" sz="2200" dirty="0"/>
          </a:p>
        </p:txBody>
      </p:sp>
      <p:sp>
        <p:nvSpPr>
          <p:cNvPr id="4" name="Tijdelijke aanduiding voor voettekst 3">
            <a:extLst>
              <a:ext uri="{FF2B5EF4-FFF2-40B4-BE49-F238E27FC236}">
                <a16:creationId xmlns:a16="http://schemas.microsoft.com/office/drawing/2014/main" xmlns="" id="{A36D7B79-B186-4F95-9420-0823C8603AB0}"/>
              </a:ext>
            </a:extLst>
          </p:cNvPr>
          <p:cNvSpPr>
            <a:spLocks noGrp="1"/>
          </p:cNvSpPr>
          <p:nvPr>
            <p:ph type="ftr" sz="quarter" idx="10"/>
          </p:nvPr>
        </p:nvSpPr>
        <p:spPr/>
        <p:txBody>
          <a:bodyPr/>
          <a:lstStyle/>
          <a:p>
            <a:r>
              <a:rPr lang="en-US" altLang="nl-NL" dirty="0" err="1"/>
              <a:t>Gemeente</a:t>
            </a:r>
            <a:r>
              <a:rPr lang="en-US" altLang="nl-NL" dirty="0"/>
              <a:t> </a:t>
            </a:r>
            <a:r>
              <a:rPr lang="en-US" altLang="nl-NL" dirty="0" err="1"/>
              <a:t>Leidschendam-Voorburg</a:t>
            </a:r>
            <a:endParaRPr lang="en-US" altLang="nl-NL" dirty="0"/>
          </a:p>
        </p:txBody>
      </p:sp>
      <p:sp>
        <p:nvSpPr>
          <p:cNvPr id="5" name="Tijdelijke aanduiding voor dianummer 4">
            <a:extLst>
              <a:ext uri="{FF2B5EF4-FFF2-40B4-BE49-F238E27FC236}">
                <a16:creationId xmlns:a16="http://schemas.microsoft.com/office/drawing/2014/main" xmlns="" id="{02486711-EC22-45FB-918E-43F939D6E814}"/>
              </a:ext>
            </a:extLst>
          </p:cNvPr>
          <p:cNvSpPr>
            <a:spLocks noGrp="1"/>
          </p:cNvSpPr>
          <p:nvPr>
            <p:ph type="sldNum" sz="quarter" idx="11"/>
          </p:nvPr>
        </p:nvSpPr>
        <p:spPr/>
        <p:txBody>
          <a:bodyPr/>
          <a:lstStyle/>
          <a:p>
            <a:fld id="{E547AB5B-60C9-4C02-A6B4-66DE1C034455}" type="slidenum">
              <a:rPr lang="en-US" altLang="nl-NL" smtClean="0"/>
              <a:pPr/>
              <a:t>20</a:t>
            </a:fld>
            <a:endParaRPr lang="en-US" altLang="nl-NL"/>
          </a:p>
        </p:txBody>
      </p:sp>
    </p:spTree>
    <p:extLst>
      <p:ext uri="{BB962C8B-B14F-4D97-AF65-F5344CB8AC3E}">
        <p14:creationId xmlns:p14="http://schemas.microsoft.com/office/powerpoint/2010/main" val="1621937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00DF274-6EBE-418F-A27A-4B04C8068C12}"/>
              </a:ext>
            </a:extLst>
          </p:cNvPr>
          <p:cNvSpPr>
            <a:spLocks noGrp="1"/>
          </p:cNvSpPr>
          <p:nvPr>
            <p:ph type="title"/>
          </p:nvPr>
        </p:nvSpPr>
        <p:spPr/>
        <p:txBody>
          <a:bodyPr/>
          <a:lstStyle/>
          <a:p>
            <a:r>
              <a:rPr lang="nl-NL" dirty="0" smtClean="0"/>
              <a:t>Maatschappelijke opgaven en ontwikkelingen (1)</a:t>
            </a:r>
            <a:endParaRPr lang="nl-NL" dirty="0"/>
          </a:p>
        </p:txBody>
      </p:sp>
      <p:sp>
        <p:nvSpPr>
          <p:cNvPr id="3" name="Tijdelijke aanduiding voor inhoud 2">
            <a:extLst>
              <a:ext uri="{FF2B5EF4-FFF2-40B4-BE49-F238E27FC236}">
                <a16:creationId xmlns:a16="http://schemas.microsoft.com/office/drawing/2014/main" xmlns="" id="{11BE8EAA-8E47-4014-AB17-AD8891B5B7A8}"/>
              </a:ext>
            </a:extLst>
          </p:cNvPr>
          <p:cNvSpPr>
            <a:spLocks noGrp="1"/>
          </p:cNvSpPr>
          <p:nvPr>
            <p:ph idx="1"/>
          </p:nvPr>
        </p:nvSpPr>
        <p:spPr>
          <a:xfrm>
            <a:off x="0" y="1600200"/>
            <a:ext cx="9144000" cy="1446889"/>
          </a:xfrm>
        </p:spPr>
        <p:txBody>
          <a:bodyPr/>
          <a:lstStyle/>
          <a:p>
            <a:endParaRPr lang="nl-NL" sz="2200" dirty="0"/>
          </a:p>
          <a:p>
            <a:pPr marL="342900" indent="-342900">
              <a:buFont typeface="Arial" panose="020B0604020202020204" pitchFamily="34" charset="0"/>
              <a:buChar char="•"/>
            </a:pPr>
            <a:r>
              <a:rPr lang="nl-NL" sz="2200" dirty="0" smtClean="0"/>
              <a:t>Welke maatschappelijke ontwikkelingen en opgaven verdienen volgens u vooral de aandacht?</a:t>
            </a:r>
          </a:p>
        </p:txBody>
      </p:sp>
      <p:sp>
        <p:nvSpPr>
          <p:cNvPr id="4" name="Tijdelijke aanduiding voor voettekst 3">
            <a:extLst>
              <a:ext uri="{FF2B5EF4-FFF2-40B4-BE49-F238E27FC236}">
                <a16:creationId xmlns:a16="http://schemas.microsoft.com/office/drawing/2014/main" xmlns="" id="{A36D7B79-B186-4F95-9420-0823C8603AB0}"/>
              </a:ext>
            </a:extLst>
          </p:cNvPr>
          <p:cNvSpPr>
            <a:spLocks noGrp="1"/>
          </p:cNvSpPr>
          <p:nvPr>
            <p:ph type="ftr" sz="quarter" idx="10"/>
          </p:nvPr>
        </p:nvSpPr>
        <p:spPr/>
        <p:txBody>
          <a:bodyPr/>
          <a:lstStyle/>
          <a:p>
            <a:r>
              <a:rPr lang="en-US" altLang="nl-NL" dirty="0" err="1"/>
              <a:t>Gemeente</a:t>
            </a:r>
            <a:r>
              <a:rPr lang="en-US" altLang="nl-NL" dirty="0"/>
              <a:t> </a:t>
            </a:r>
            <a:r>
              <a:rPr lang="en-US" altLang="nl-NL" dirty="0" err="1"/>
              <a:t>Leidschendam-Voorburg</a:t>
            </a:r>
            <a:endParaRPr lang="en-US" altLang="nl-NL" dirty="0"/>
          </a:p>
        </p:txBody>
      </p:sp>
      <p:sp>
        <p:nvSpPr>
          <p:cNvPr id="5" name="Tijdelijke aanduiding voor dianummer 4">
            <a:extLst>
              <a:ext uri="{FF2B5EF4-FFF2-40B4-BE49-F238E27FC236}">
                <a16:creationId xmlns:a16="http://schemas.microsoft.com/office/drawing/2014/main" xmlns="" id="{02486711-EC22-45FB-918E-43F939D6E814}"/>
              </a:ext>
            </a:extLst>
          </p:cNvPr>
          <p:cNvSpPr>
            <a:spLocks noGrp="1"/>
          </p:cNvSpPr>
          <p:nvPr>
            <p:ph type="sldNum" sz="quarter" idx="11"/>
          </p:nvPr>
        </p:nvSpPr>
        <p:spPr/>
        <p:txBody>
          <a:bodyPr/>
          <a:lstStyle/>
          <a:p>
            <a:fld id="{E547AB5B-60C9-4C02-A6B4-66DE1C034455}" type="slidenum">
              <a:rPr lang="en-US" altLang="nl-NL" smtClean="0"/>
              <a:pPr/>
              <a:t>21</a:t>
            </a:fld>
            <a:endParaRPr lang="en-US" altLang="nl-NL"/>
          </a:p>
        </p:txBody>
      </p:sp>
    </p:spTree>
    <p:extLst>
      <p:ext uri="{BB962C8B-B14F-4D97-AF65-F5344CB8AC3E}">
        <p14:creationId xmlns:p14="http://schemas.microsoft.com/office/powerpoint/2010/main" val="1620913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00DF274-6EBE-418F-A27A-4B04C8068C12}"/>
              </a:ext>
            </a:extLst>
          </p:cNvPr>
          <p:cNvSpPr>
            <a:spLocks noGrp="1"/>
          </p:cNvSpPr>
          <p:nvPr>
            <p:ph type="title"/>
          </p:nvPr>
        </p:nvSpPr>
        <p:spPr/>
        <p:txBody>
          <a:bodyPr/>
          <a:lstStyle/>
          <a:p>
            <a:r>
              <a:rPr lang="nl-NL" dirty="0" smtClean="0"/>
              <a:t>Maatschappelijke opgaven en ontwikkelingen (2)</a:t>
            </a:r>
            <a:endParaRPr lang="nl-NL" dirty="0"/>
          </a:p>
        </p:txBody>
      </p:sp>
      <p:sp>
        <p:nvSpPr>
          <p:cNvPr id="3" name="Tijdelijke aanduiding voor inhoud 2">
            <a:extLst>
              <a:ext uri="{FF2B5EF4-FFF2-40B4-BE49-F238E27FC236}">
                <a16:creationId xmlns:a16="http://schemas.microsoft.com/office/drawing/2014/main" xmlns="" id="{11BE8EAA-8E47-4014-AB17-AD8891B5B7A8}"/>
              </a:ext>
            </a:extLst>
          </p:cNvPr>
          <p:cNvSpPr>
            <a:spLocks noGrp="1"/>
          </p:cNvSpPr>
          <p:nvPr>
            <p:ph idx="1"/>
          </p:nvPr>
        </p:nvSpPr>
        <p:spPr>
          <a:xfrm>
            <a:off x="0" y="1600200"/>
            <a:ext cx="9144000" cy="3816769"/>
          </a:xfrm>
        </p:spPr>
        <p:txBody>
          <a:bodyPr/>
          <a:lstStyle/>
          <a:p>
            <a:r>
              <a:rPr lang="nl-NL" sz="2200" dirty="0" smtClean="0"/>
              <a:t>Gesprek over de meest gekozen thema’s:</a:t>
            </a:r>
            <a:endParaRPr lang="nl-NL" sz="2200" dirty="0"/>
          </a:p>
          <a:p>
            <a:pPr marL="342900" indent="-342900">
              <a:buFont typeface="Arial" panose="020B0604020202020204" pitchFamily="34" charset="0"/>
              <a:buChar char="•"/>
            </a:pPr>
            <a:r>
              <a:rPr lang="nl-NL" sz="2200" dirty="0" smtClean="0"/>
              <a:t>Waarom zijn deze voor Stompwijk relevant? Hoe spelen we met elkaar in op deze ontwikkeling?</a:t>
            </a:r>
          </a:p>
          <a:p>
            <a:pPr marL="342900" indent="-342900">
              <a:buFont typeface="Arial" panose="020B0604020202020204" pitchFamily="34" charset="0"/>
              <a:buChar char="•"/>
            </a:pPr>
            <a:r>
              <a:rPr lang="nl-NL" sz="2200" dirty="0" smtClean="0"/>
              <a:t>Wat is de rol van de gemeente hierbij?</a:t>
            </a:r>
          </a:p>
          <a:p>
            <a:pPr marL="342900" indent="-342900">
              <a:buFont typeface="Arial" panose="020B0604020202020204" pitchFamily="34" charset="0"/>
              <a:buChar char="•"/>
            </a:pPr>
            <a:r>
              <a:rPr lang="nl-NL" sz="2200" dirty="0" smtClean="0"/>
              <a:t>Wat is de rol van de samenleving hierbij? </a:t>
            </a:r>
          </a:p>
          <a:p>
            <a:pPr marL="342900" indent="-342900">
              <a:buFont typeface="Arial" panose="020B0604020202020204" pitchFamily="34" charset="0"/>
              <a:buChar char="•"/>
            </a:pPr>
            <a:r>
              <a:rPr lang="nl-NL" sz="2200" dirty="0" smtClean="0"/>
              <a:t>Hoe ziet de samenwerking tussen gemeente, ondernemers, maatschappelijke organisaties eruit? </a:t>
            </a:r>
          </a:p>
          <a:p>
            <a:pPr marL="342900" indent="-342900">
              <a:buFont typeface="Arial" panose="020B0604020202020204" pitchFamily="34" charset="0"/>
              <a:buChar char="•"/>
            </a:pPr>
            <a:r>
              <a:rPr lang="nl-NL" sz="2200" dirty="0" smtClean="0"/>
              <a:t>Hoe kan de gemeente haar rol goed vervullen? </a:t>
            </a:r>
            <a:endParaRPr lang="nl-NL" sz="2200" dirty="0"/>
          </a:p>
          <a:p>
            <a:pPr marL="342900" indent="-342900">
              <a:buFont typeface="Arial" panose="020B0604020202020204" pitchFamily="34" charset="0"/>
              <a:buChar char="•"/>
            </a:pPr>
            <a:endParaRPr lang="nl-NL" sz="2200" dirty="0"/>
          </a:p>
        </p:txBody>
      </p:sp>
      <p:sp>
        <p:nvSpPr>
          <p:cNvPr id="4" name="Tijdelijke aanduiding voor voettekst 3">
            <a:extLst>
              <a:ext uri="{FF2B5EF4-FFF2-40B4-BE49-F238E27FC236}">
                <a16:creationId xmlns:a16="http://schemas.microsoft.com/office/drawing/2014/main" xmlns="" id="{A36D7B79-B186-4F95-9420-0823C8603AB0}"/>
              </a:ext>
            </a:extLst>
          </p:cNvPr>
          <p:cNvSpPr>
            <a:spLocks noGrp="1"/>
          </p:cNvSpPr>
          <p:nvPr>
            <p:ph type="ftr" sz="quarter" idx="10"/>
          </p:nvPr>
        </p:nvSpPr>
        <p:spPr/>
        <p:txBody>
          <a:bodyPr/>
          <a:lstStyle/>
          <a:p>
            <a:r>
              <a:rPr lang="en-US" altLang="nl-NL" dirty="0" err="1"/>
              <a:t>Gemeente</a:t>
            </a:r>
            <a:r>
              <a:rPr lang="en-US" altLang="nl-NL" dirty="0"/>
              <a:t> </a:t>
            </a:r>
            <a:r>
              <a:rPr lang="en-US" altLang="nl-NL" dirty="0" err="1"/>
              <a:t>Leidschendam-Voorburg</a:t>
            </a:r>
            <a:endParaRPr lang="en-US" altLang="nl-NL" dirty="0"/>
          </a:p>
        </p:txBody>
      </p:sp>
      <p:sp>
        <p:nvSpPr>
          <p:cNvPr id="5" name="Tijdelijke aanduiding voor dianummer 4">
            <a:extLst>
              <a:ext uri="{FF2B5EF4-FFF2-40B4-BE49-F238E27FC236}">
                <a16:creationId xmlns:a16="http://schemas.microsoft.com/office/drawing/2014/main" xmlns="" id="{02486711-EC22-45FB-918E-43F939D6E814}"/>
              </a:ext>
            </a:extLst>
          </p:cNvPr>
          <p:cNvSpPr>
            <a:spLocks noGrp="1"/>
          </p:cNvSpPr>
          <p:nvPr>
            <p:ph type="sldNum" sz="quarter" idx="11"/>
          </p:nvPr>
        </p:nvSpPr>
        <p:spPr/>
        <p:txBody>
          <a:bodyPr/>
          <a:lstStyle/>
          <a:p>
            <a:fld id="{E547AB5B-60C9-4C02-A6B4-66DE1C034455}" type="slidenum">
              <a:rPr lang="en-US" altLang="nl-NL" smtClean="0"/>
              <a:pPr/>
              <a:t>22</a:t>
            </a:fld>
            <a:endParaRPr lang="en-US" altLang="nl-NL"/>
          </a:p>
        </p:txBody>
      </p:sp>
    </p:spTree>
    <p:extLst>
      <p:ext uri="{BB962C8B-B14F-4D97-AF65-F5344CB8AC3E}">
        <p14:creationId xmlns:p14="http://schemas.microsoft.com/office/powerpoint/2010/main" val="1311430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nl-NL" altLang="nl-NL" smtClean="0"/>
              <a:t>Hartelijk dank!</a:t>
            </a:r>
            <a:endParaRPr lang="nl-NL" altLang="nl-NL" dirty="0"/>
          </a:p>
        </p:txBody>
      </p:sp>
      <p:sp>
        <p:nvSpPr>
          <p:cNvPr id="4" name="Tijdelijke aanduiding voor voettekst 3"/>
          <p:cNvSpPr>
            <a:spLocks noGrp="1"/>
          </p:cNvSpPr>
          <p:nvPr>
            <p:ph type="ftr" sz="quarter" idx="10"/>
          </p:nvPr>
        </p:nvSpPr>
        <p:spPr/>
        <p:txBody>
          <a:bodyPr/>
          <a:lstStyle/>
          <a:p>
            <a:r>
              <a:rPr lang="en-US" altLang="nl-NL" dirty="0" err="1"/>
              <a:t>Gemeente</a:t>
            </a:r>
            <a:r>
              <a:rPr lang="en-US" altLang="nl-NL" dirty="0"/>
              <a:t> </a:t>
            </a:r>
            <a:r>
              <a:rPr lang="en-US" altLang="nl-NL" dirty="0" err="1"/>
              <a:t>Leidschendam-Voorburg</a:t>
            </a:r>
            <a:endParaRPr lang="en-US" altLang="nl-NL" dirty="0"/>
          </a:p>
        </p:txBody>
      </p:sp>
      <p:sp>
        <p:nvSpPr>
          <p:cNvPr id="5" name="Tijdelijke aanduiding voor dianummer 4"/>
          <p:cNvSpPr>
            <a:spLocks noGrp="1"/>
          </p:cNvSpPr>
          <p:nvPr>
            <p:ph type="sldNum" sz="quarter" idx="11"/>
          </p:nvPr>
        </p:nvSpPr>
        <p:spPr/>
        <p:txBody>
          <a:bodyPr/>
          <a:lstStyle/>
          <a:p>
            <a:fld id="{45368206-7D54-4415-A047-BCE49EF36234}" type="slidenum">
              <a:rPr lang="en-US" altLang="nl-NL"/>
              <a:pPr/>
              <a:t>23</a:t>
            </a:fld>
            <a:endParaRPr lang="en-US" altLang="nl-NL"/>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0000">
            <a:off x="5609865" y="2239694"/>
            <a:ext cx="2924961" cy="4143695"/>
          </a:xfrm>
          <a:prstGeom prst="rect">
            <a:avLst/>
          </a:prstGeom>
          <a:solidFill>
            <a:srgbClr val="FFFFFF">
              <a:shade val="85000"/>
            </a:srgbClr>
          </a:solidFill>
          <a:ln w="889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9179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0"/>
          </p:nvPr>
        </p:nvSpPr>
        <p:spPr/>
        <p:txBody>
          <a:bodyPr/>
          <a:lstStyle/>
          <a:p>
            <a:r>
              <a:rPr lang="en-US" altLang="nl-NL"/>
              <a:t>Gemeente Leidschendam-Voorburg</a:t>
            </a:r>
          </a:p>
        </p:txBody>
      </p:sp>
      <p:sp>
        <p:nvSpPr>
          <p:cNvPr id="5" name="Tijdelijke aanduiding voor dianummer 4"/>
          <p:cNvSpPr>
            <a:spLocks noGrp="1"/>
          </p:cNvSpPr>
          <p:nvPr>
            <p:ph type="sldNum" sz="quarter" idx="11"/>
          </p:nvPr>
        </p:nvSpPr>
        <p:spPr/>
        <p:txBody>
          <a:bodyPr/>
          <a:lstStyle/>
          <a:p>
            <a:fld id="{90F3C402-09BC-4AF9-A5B7-A74611EBFFC2}" type="slidenum">
              <a:rPr lang="en-US" altLang="nl-NL"/>
              <a:pPr/>
              <a:t>3</a:t>
            </a:fld>
            <a:endParaRPr lang="en-US" altLang="nl-NL"/>
          </a:p>
        </p:txBody>
      </p:sp>
      <p:sp>
        <p:nvSpPr>
          <p:cNvPr id="132098" name="Rectangle 2"/>
          <p:cNvSpPr>
            <a:spLocks noGrp="1" noChangeArrowheads="1"/>
          </p:cNvSpPr>
          <p:nvPr>
            <p:ph type="title"/>
          </p:nvPr>
        </p:nvSpPr>
        <p:spPr/>
        <p:txBody>
          <a:bodyPr/>
          <a:lstStyle/>
          <a:p>
            <a:r>
              <a:rPr lang="nl-NL" altLang="nl-NL" dirty="0" smtClean="0"/>
              <a:t>Welkom </a:t>
            </a:r>
            <a:endParaRPr lang="nl-NL" altLang="nl-NL" dirty="0"/>
          </a:p>
        </p:txBody>
      </p:sp>
    </p:spTree>
    <p:extLst>
      <p:ext uri="{BB962C8B-B14F-4D97-AF65-F5344CB8AC3E}">
        <p14:creationId xmlns:p14="http://schemas.microsoft.com/office/powerpoint/2010/main" val="1535369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0"/>
          </p:nvPr>
        </p:nvSpPr>
        <p:spPr/>
        <p:txBody>
          <a:bodyPr/>
          <a:lstStyle/>
          <a:p>
            <a:r>
              <a:rPr lang="en-US" altLang="nl-NL"/>
              <a:t>Gemeente Leidschendam-Voorburg</a:t>
            </a:r>
          </a:p>
        </p:txBody>
      </p:sp>
      <p:sp>
        <p:nvSpPr>
          <p:cNvPr id="5" name="Tijdelijke aanduiding voor dianummer 4"/>
          <p:cNvSpPr>
            <a:spLocks noGrp="1"/>
          </p:cNvSpPr>
          <p:nvPr>
            <p:ph type="sldNum" sz="quarter" idx="11"/>
          </p:nvPr>
        </p:nvSpPr>
        <p:spPr/>
        <p:txBody>
          <a:bodyPr/>
          <a:lstStyle/>
          <a:p>
            <a:fld id="{45368206-7D54-4415-A047-BCE49EF36234}" type="slidenum">
              <a:rPr lang="en-US" altLang="nl-NL"/>
              <a:pPr/>
              <a:t>4</a:t>
            </a:fld>
            <a:endParaRPr lang="en-US" altLang="nl-NL"/>
          </a:p>
        </p:txBody>
      </p:sp>
      <p:sp>
        <p:nvSpPr>
          <p:cNvPr id="141314" name="Rectangle 2"/>
          <p:cNvSpPr>
            <a:spLocks noGrp="1" noChangeArrowheads="1"/>
          </p:cNvSpPr>
          <p:nvPr>
            <p:ph type="title"/>
          </p:nvPr>
        </p:nvSpPr>
        <p:spPr/>
        <p:txBody>
          <a:bodyPr/>
          <a:lstStyle/>
          <a:p>
            <a:r>
              <a:rPr lang="nl-NL" altLang="nl-NL" dirty="0" smtClean="0"/>
              <a:t>Waarom doen we dit?</a:t>
            </a:r>
            <a:endParaRPr lang="nl-NL" altLang="nl-NL" dirty="0"/>
          </a:p>
        </p:txBody>
      </p:sp>
      <p:sp>
        <p:nvSpPr>
          <p:cNvPr id="141315" name="Rectangle 3"/>
          <p:cNvSpPr>
            <a:spLocks noGrp="1" noChangeArrowheads="1"/>
          </p:cNvSpPr>
          <p:nvPr>
            <p:ph type="body" idx="1"/>
          </p:nvPr>
        </p:nvSpPr>
        <p:spPr>
          <a:xfrm>
            <a:off x="0" y="1600200"/>
            <a:ext cx="9144000" cy="4586210"/>
          </a:xfrm>
        </p:spPr>
        <p:txBody>
          <a:bodyPr/>
          <a:lstStyle/>
          <a:p>
            <a:r>
              <a:rPr lang="nl-NL" b="1" dirty="0" smtClean="0"/>
              <a:t>Strategische visie: </a:t>
            </a:r>
            <a:endParaRPr lang="nl-NL" b="1" dirty="0"/>
          </a:p>
          <a:p>
            <a:pPr marL="514350" indent="-514350">
              <a:buFont typeface="+mj-lt"/>
              <a:buAutoNum type="arabicPeriod"/>
            </a:pPr>
            <a:r>
              <a:rPr lang="nl-NL" b="1" dirty="0"/>
              <a:t>Wie zijn wij?</a:t>
            </a:r>
            <a:br>
              <a:rPr lang="nl-NL" b="1" dirty="0"/>
            </a:br>
            <a:r>
              <a:rPr lang="nl-NL" sz="2000" i="1" dirty="0"/>
              <a:t>DNA van de gemeente en de kernen volgens bewoners, ondernemers en bezoekers</a:t>
            </a:r>
          </a:p>
          <a:p>
            <a:pPr marL="514350" indent="-514350">
              <a:buFont typeface="+mj-lt"/>
              <a:buAutoNum type="arabicPeriod"/>
            </a:pPr>
            <a:r>
              <a:rPr lang="nl-NL" b="1" dirty="0"/>
              <a:t>Welke ontwikkelingen komen op ons af en welke opgaven komen hieruit?</a:t>
            </a:r>
            <a:r>
              <a:rPr lang="nl-NL" dirty="0"/>
              <a:t> </a:t>
            </a:r>
            <a:br>
              <a:rPr lang="nl-NL" dirty="0"/>
            </a:br>
            <a:r>
              <a:rPr lang="nl-NL" sz="2000" i="1" dirty="0"/>
              <a:t>Volgens bewoners en ondernemers</a:t>
            </a:r>
          </a:p>
          <a:p>
            <a:pPr marL="514350" indent="-514350">
              <a:buFont typeface="+mj-lt"/>
              <a:buAutoNum type="arabicPeriod"/>
            </a:pPr>
            <a:r>
              <a:rPr lang="nl-NL" b="1" dirty="0"/>
              <a:t>Hoe gaan we samenwerken aan de opgaven?</a:t>
            </a:r>
            <a:br>
              <a:rPr lang="nl-NL" b="1" dirty="0"/>
            </a:br>
            <a:r>
              <a:rPr lang="nl-NL" sz="2000" i="1" dirty="0"/>
              <a:t>Op welke opgaven gaan wij ons de komende jaren richten? Waar doen we een beroep op partners? En op welke terreinen geven wij ‘alle’ ruimte aan bewoners en ondernemers om initiatief te nemen?</a:t>
            </a:r>
            <a:endParaRPr lang="nl-NL" altLang="nl-NL" sz="2000" i="1" dirty="0"/>
          </a:p>
        </p:txBody>
      </p:sp>
    </p:spTree>
    <p:extLst>
      <p:ext uri="{BB962C8B-B14F-4D97-AF65-F5344CB8AC3E}">
        <p14:creationId xmlns:p14="http://schemas.microsoft.com/office/powerpoint/2010/main" val="1329164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408E2D9-E959-4865-AEA0-AB205EB0D31B}"/>
              </a:ext>
            </a:extLst>
          </p:cNvPr>
          <p:cNvSpPr>
            <a:spLocks noGrp="1"/>
          </p:cNvSpPr>
          <p:nvPr>
            <p:ph type="title"/>
          </p:nvPr>
        </p:nvSpPr>
        <p:spPr/>
        <p:txBody>
          <a:bodyPr/>
          <a:lstStyle/>
          <a:p>
            <a:r>
              <a:rPr lang="nl-NL" dirty="0"/>
              <a:t>Stappen sinds 1 juni 2017</a:t>
            </a:r>
          </a:p>
        </p:txBody>
      </p:sp>
      <p:sp>
        <p:nvSpPr>
          <p:cNvPr id="3" name="Tijdelijke aanduiding voor inhoud 2">
            <a:extLst>
              <a:ext uri="{FF2B5EF4-FFF2-40B4-BE49-F238E27FC236}">
                <a16:creationId xmlns:a16="http://schemas.microsoft.com/office/drawing/2014/main" xmlns="" id="{E7165668-3591-46BD-9E64-004DA6743EF8}"/>
              </a:ext>
            </a:extLst>
          </p:cNvPr>
          <p:cNvSpPr>
            <a:spLocks noGrp="1"/>
          </p:cNvSpPr>
          <p:nvPr>
            <p:ph idx="1"/>
          </p:nvPr>
        </p:nvSpPr>
        <p:spPr>
          <a:xfrm>
            <a:off x="0" y="1600200"/>
            <a:ext cx="9144000" cy="2505641"/>
          </a:xfrm>
        </p:spPr>
        <p:txBody>
          <a:bodyPr/>
          <a:lstStyle/>
          <a:p>
            <a:pPr marL="342900" indent="-342900">
              <a:buFont typeface="Arial" panose="020B0604020202020204" pitchFamily="34" charset="0"/>
              <a:buChar char="•"/>
            </a:pPr>
            <a:r>
              <a:rPr lang="nl-NL" dirty="0"/>
              <a:t>Partnerbijeenkomst</a:t>
            </a:r>
          </a:p>
          <a:p>
            <a:pPr marL="342900" indent="-342900">
              <a:buFont typeface="Arial" panose="020B0604020202020204" pitchFamily="34" charset="0"/>
              <a:buChar char="•"/>
            </a:pPr>
            <a:r>
              <a:rPr lang="nl-NL" dirty="0"/>
              <a:t>Straatinterviews</a:t>
            </a:r>
          </a:p>
          <a:p>
            <a:pPr marL="342900" indent="-342900">
              <a:buFont typeface="Arial" panose="020B0604020202020204" pitchFamily="34" charset="0"/>
              <a:buChar char="•"/>
            </a:pPr>
            <a:r>
              <a:rPr lang="nl-NL" dirty="0"/>
              <a:t>Sociale media</a:t>
            </a:r>
          </a:p>
          <a:p>
            <a:pPr marL="342900" indent="-342900">
              <a:buFont typeface="Arial" panose="020B0604020202020204" pitchFamily="34" charset="0"/>
              <a:buChar char="•"/>
            </a:pPr>
            <a:r>
              <a:rPr lang="nl-NL" dirty="0"/>
              <a:t>Analyse van bestaand beleid</a:t>
            </a:r>
          </a:p>
          <a:p>
            <a:pPr marL="342900" indent="-342900">
              <a:buFont typeface="Arial" panose="020B0604020202020204" pitchFamily="34" charset="0"/>
              <a:buChar char="•"/>
            </a:pPr>
            <a:r>
              <a:rPr lang="nl-NL" dirty="0"/>
              <a:t>Interne ‘spiegelsessie’</a:t>
            </a:r>
          </a:p>
        </p:txBody>
      </p:sp>
      <p:sp>
        <p:nvSpPr>
          <p:cNvPr id="4" name="Tijdelijke aanduiding voor voettekst 3">
            <a:extLst>
              <a:ext uri="{FF2B5EF4-FFF2-40B4-BE49-F238E27FC236}">
                <a16:creationId xmlns:a16="http://schemas.microsoft.com/office/drawing/2014/main" xmlns="" id="{492A6CEE-03D3-44A0-B5B7-D943F6401791}"/>
              </a:ext>
            </a:extLst>
          </p:cNvPr>
          <p:cNvSpPr>
            <a:spLocks noGrp="1"/>
          </p:cNvSpPr>
          <p:nvPr>
            <p:ph type="ftr" sz="quarter" idx="10"/>
          </p:nvPr>
        </p:nvSpPr>
        <p:spPr/>
        <p:txBody>
          <a:bodyPr/>
          <a:lstStyle/>
          <a:p>
            <a:r>
              <a:rPr lang="en-US" altLang="nl-NL"/>
              <a:t>Gemeente Leidschendam-Voorburg</a:t>
            </a:r>
          </a:p>
        </p:txBody>
      </p:sp>
      <p:sp>
        <p:nvSpPr>
          <p:cNvPr id="5" name="Tijdelijke aanduiding voor dianummer 4">
            <a:extLst>
              <a:ext uri="{FF2B5EF4-FFF2-40B4-BE49-F238E27FC236}">
                <a16:creationId xmlns:a16="http://schemas.microsoft.com/office/drawing/2014/main" xmlns="" id="{7F2E778E-6A17-4DDA-8396-C53BEE2BE65F}"/>
              </a:ext>
            </a:extLst>
          </p:cNvPr>
          <p:cNvSpPr>
            <a:spLocks noGrp="1"/>
          </p:cNvSpPr>
          <p:nvPr>
            <p:ph type="sldNum" sz="quarter" idx="11"/>
          </p:nvPr>
        </p:nvSpPr>
        <p:spPr/>
        <p:txBody>
          <a:bodyPr/>
          <a:lstStyle/>
          <a:p>
            <a:fld id="{E547AB5B-60C9-4C02-A6B4-66DE1C034455}" type="slidenum">
              <a:rPr lang="en-US" altLang="nl-NL" smtClean="0"/>
              <a:pPr/>
              <a:t>5</a:t>
            </a:fld>
            <a:endParaRPr lang="en-US" altLang="nl-NL"/>
          </a:p>
        </p:txBody>
      </p:sp>
      <p:pic>
        <p:nvPicPr>
          <p:cNvPr id="6" name="Afbeelding 5">
            <a:extLst>
              <a:ext uri="{FF2B5EF4-FFF2-40B4-BE49-F238E27FC236}">
                <a16:creationId xmlns:a16="http://schemas.microsoft.com/office/drawing/2014/main" xmlns="" id="{04648ED3-077F-44C8-A79F-C5E067623C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98908">
            <a:off x="5702944" y="2263545"/>
            <a:ext cx="2819108" cy="39893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81644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 actie!</a:t>
            </a:r>
          </a:p>
        </p:txBody>
      </p:sp>
      <p:sp>
        <p:nvSpPr>
          <p:cNvPr id="3" name="Tijdelijke aanduiding voor voettekst 2"/>
          <p:cNvSpPr>
            <a:spLocks noGrp="1"/>
          </p:cNvSpPr>
          <p:nvPr>
            <p:ph type="ftr" sz="quarter" idx="10"/>
          </p:nvPr>
        </p:nvSpPr>
        <p:spPr/>
        <p:txBody>
          <a:bodyPr/>
          <a:lstStyle/>
          <a:p>
            <a:r>
              <a:rPr lang="en-US" altLang="nl-NL"/>
              <a:t>Gemeente Leidschendam-Voorburg</a:t>
            </a:r>
          </a:p>
        </p:txBody>
      </p:sp>
      <p:sp>
        <p:nvSpPr>
          <p:cNvPr id="4" name="Tijdelijke aanduiding voor dianummer 3"/>
          <p:cNvSpPr>
            <a:spLocks noGrp="1"/>
          </p:cNvSpPr>
          <p:nvPr>
            <p:ph type="sldNum" sz="quarter" idx="11"/>
          </p:nvPr>
        </p:nvSpPr>
        <p:spPr/>
        <p:txBody>
          <a:bodyPr/>
          <a:lstStyle/>
          <a:p>
            <a:fld id="{27667CF5-98A7-48B4-AF2B-D9685FAD70FE}" type="slidenum">
              <a:rPr lang="en-US" altLang="nl-NL" smtClean="0"/>
              <a:pPr/>
              <a:t>6</a:t>
            </a:fld>
            <a:endParaRPr lang="en-US" altLang="nl-NL"/>
          </a:p>
        </p:txBody>
      </p:sp>
      <p:pic>
        <p:nvPicPr>
          <p:cNvPr id="14" name="Afbeelding 13" descr="Afbeelding met persoon, zitten, binnen, vloer&#10;&#10;Beschrijving is gegenereerd met zeer hoge betrouwbaarheid">
            <a:extLst>
              <a:ext uri="{FF2B5EF4-FFF2-40B4-BE49-F238E27FC236}">
                <a16:creationId xmlns:a16="http://schemas.microsoft.com/office/drawing/2014/main" xmlns="" id="{66A34C0F-E654-4BC9-AE59-7EFDD4300B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934" b="22364"/>
          <a:stretch/>
        </p:blipFill>
        <p:spPr>
          <a:xfrm>
            <a:off x="401687" y="3935192"/>
            <a:ext cx="2695668" cy="2405792"/>
          </a:xfrm>
          <a:prstGeom prst="rect">
            <a:avLst/>
          </a:prstGeom>
        </p:spPr>
      </p:pic>
      <p:pic>
        <p:nvPicPr>
          <p:cNvPr id="16" name="Afbeelding 15" descr="Afbeelding met persoon, man, buiten, grond&#10;&#10;Beschrijving is gegenereerd met zeer hoge betrouwbaarheid">
            <a:extLst>
              <a:ext uri="{FF2B5EF4-FFF2-40B4-BE49-F238E27FC236}">
                <a16:creationId xmlns:a16="http://schemas.microsoft.com/office/drawing/2014/main" xmlns="" id="{40615BCC-EFB7-4EF6-880E-89D15A2C4C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7" t="1383" r="4695" b="3564"/>
          <a:stretch/>
        </p:blipFill>
        <p:spPr>
          <a:xfrm>
            <a:off x="2894097" y="1844824"/>
            <a:ext cx="3096344" cy="2448272"/>
          </a:xfrm>
          <a:prstGeom prst="rect">
            <a:avLst/>
          </a:prstGeom>
        </p:spPr>
      </p:pic>
      <p:pic>
        <p:nvPicPr>
          <p:cNvPr id="20" name="Afbeelding 19" descr="Afbeelding met persoon, gebouw, man, buiten&#10;&#10;Beschrijving is gegenereerd met zeer hoge betrouwbaarheid">
            <a:extLst>
              <a:ext uri="{FF2B5EF4-FFF2-40B4-BE49-F238E27FC236}">
                <a16:creationId xmlns:a16="http://schemas.microsoft.com/office/drawing/2014/main" xmlns="" id="{B8E5834F-99D9-4A36-8F99-5E809FB47F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461" y="1695273"/>
            <a:ext cx="2816242" cy="2112182"/>
          </a:xfrm>
          <a:prstGeom prst="rect">
            <a:avLst/>
          </a:prstGeom>
        </p:spPr>
      </p:pic>
      <p:pic>
        <p:nvPicPr>
          <p:cNvPr id="24" name="Afbeelding 23" descr="Afbeelding met buiten, boom, gras, teken&#10;&#10;Beschrijving is gegenereerd met zeer hoge betrouwbaarheid">
            <a:extLst>
              <a:ext uri="{FF2B5EF4-FFF2-40B4-BE49-F238E27FC236}">
                <a16:creationId xmlns:a16="http://schemas.microsoft.com/office/drawing/2014/main" xmlns="" id="{C8AC94A0-13D4-43B8-B3EE-118432157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7674" y="4149080"/>
            <a:ext cx="1689452" cy="2252603"/>
          </a:xfrm>
          <a:prstGeom prst="rect">
            <a:avLst/>
          </a:prstGeom>
        </p:spPr>
      </p:pic>
      <p:pic>
        <p:nvPicPr>
          <p:cNvPr id="18" name="Afbeelding 17" descr="Afbeelding met gebouw, persoon, buiten, lucht&#10;&#10;Beschrijving is gegenereerd met zeer hoge betrouwbaarheid">
            <a:extLst>
              <a:ext uri="{FF2B5EF4-FFF2-40B4-BE49-F238E27FC236}">
                <a16:creationId xmlns:a16="http://schemas.microsoft.com/office/drawing/2014/main" xmlns="" id="{6794B785-A6E1-43FA-9B1D-4F5CF09FCD2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164" t="23183"/>
          <a:stretch/>
        </p:blipFill>
        <p:spPr>
          <a:xfrm>
            <a:off x="3276071" y="4349485"/>
            <a:ext cx="3124729" cy="2147325"/>
          </a:xfrm>
          <a:prstGeom prst="rect">
            <a:avLst/>
          </a:prstGeom>
        </p:spPr>
      </p:pic>
      <p:pic>
        <p:nvPicPr>
          <p:cNvPr id="1026" name="Picture 2" descr="https://pbs.twimg.com/media/DFByawRXkAAD_Sz.jpg:large">
            <a:extLst>
              <a:ext uri="{FF2B5EF4-FFF2-40B4-BE49-F238E27FC236}">
                <a16:creationId xmlns:a16="http://schemas.microsoft.com/office/drawing/2014/main" xmlns="" id="{2C5AC603-EF2F-4409-8DB1-D83FA4FB96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8444" y="2345780"/>
            <a:ext cx="3139022" cy="2096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2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tekst 2"/>
          <p:cNvSpPr>
            <a:spLocks noGrp="1"/>
          </p:cNvSpPr>
          <p:nvPr>
            <p:ph type="body" idx="1"/>
          </p:nvPr>
        </p:nvSpPr>
        <p:spPr>
          <a:xfrm>
            <a:off x="722313" y="3766385"/>
            <a:ext cx="7772400" cy="640515"/>
          </a:xfrm>
        </p:spPr>
        <p:txBody>
          <a:bodyPr/>
          <a:lstStyle/>
          <a:p>
            <a:r>
              <a:rPr lang="nl-NL" sz="1800" b="1" dirty="0"/>
              <a:t>DNA van de gemeente en de kernen</a:t>
            </a:r>
          </a:p>
        </p:txBody>
      </p:sp>
      <p:sp>
        <p:nvSpPr>
          <p:cNvPr id="4" name="Tijdelijke aanduiding voor voettekst 3"/>
          <p:cNvSpPr>
            <a:spLocks noGrp="1"/>
          </p:cNvSpPr>
          <p:nvPr>
            <p:ph type="ftr" sz="quarter" idx="10"/>
          </p:nvPr>
        </p:nvSpPr>
        <p:spPr/>
        <p:txBody>
          <a:bodyPr/>
          <a:lstStyle/>
          <a:p>
            <a:r>
              <a:rPr lang="en-US" altLang="nl-NL"/>
              <a:t>Gemeente Leidschendam-Voorburg</a:t>
            </a:r>
          </a:p>
        </p:txBody>
      </p:sp>
      <p:sp>
        <p:nvSpPr>
          <p:cNvPr id="5" name="Tijdelijke aanduiding voor dianummer 4"/>
          <p:cNvSpPr>
            <a:spLocks noGrp="1"/>
          </p:cNvSpPr>
          <p:nvPr>
            <p:ph type="sldNum" sz="quarter" idx="11"/>
          </p:nvPr>
        </p:nvSpPr>
        <p:spPr/>
        <p:txBody>
          <a:bodyPr/>
          <a:lstStyle/>
          <a:p>
            <a:fld id="{B52ED7B7-F86F-4D5C-BAC7-C2705C9E251A}" type="slidenum">
              <a:rPr lang="en-US" altLang="nl-NL" smtClean="0"/>
              <a:pPr/>
              <a:t>7</a:t>
            </a:fld>
            <a:endParaRPr lang="en-US" altLang="nl-NL"/>
          </a:p>
        </p:txBody>
      </p:sp>
    </p:spTree>
    <p:extLst>
      <p:ext uri="{BB962C8B-B14F-4D97-AF65-F5344CB8AC3E}">
        <p14:creationId xmlns:p14="http://schemas.microsoft.com/office/powerpoint/2010/main" val="163836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0"/>
          </p:nvPr>
        </p:nvSpPr>
        <p:spPr/>
        <p:txBody>
          <a:bodyPr/>
          <a:lstStyle/>
          <a:p>
            <a:r>
              <a:rPr lang="en-US" altLang="nl-NL"/>
              <a:t>Gemeente Leidschendam-Voorburg</a:t>
            </a:r>
          </a:p>
        </p:txBody>
      </p:sp>
      <p:sp>
        <p:nvSpPr>
          <p:cNvPr id="5" name="Tijdelijke aanduiding voor dianummer 4"/>
          <p:cNvSpPr>
            <a:spLocks noGrp="1"/>
          </p:cNvSpPr>
          <p:nvPr>
            <p:ph type="sldNum" sz="quarter" idx="11"/>
          </p:nvPr>
        </p:nvSpPr>
        <p:spPr/>
        <p:txBody>
          <a:bodyPr/>
          <a:lstStyle/>
          <a:p>
            <a:fld id="{45368206-7D54-4415-A047-BCE49EF36234}" type="slidenum">
              <a:rPr lang="en-US" altLang="nl-NL"/>
              <a:pPr/>
              <a:t>8</a:t>
            </a:fld>
            <a:endParaRPr lang="en-US" altLang="nl-NL"/>
          </a:p>
        </p:txBody>
      </p:sp>
      <p:sp>
        <p:nvSpPr>
          <p:cNvPr id="141314" name="Rectangle 2"/>
          <p:cNvSpPr>
            <a:spLocks noGrp="1" noChangeArrowheads="1"/>
          </p:cNvSpPr>
          <p:nvPr>
            <p:ph type="title"/>
          </p:nvPr>
        </p:nvSpPr>
        <p:spPr/>
        <p:txBody>
          <a:bodyPr/>
          <a:lstStyle/>
          <a:p>
            <a:r>
              <a:rPr lang="nl-NL" altLang="nl-NL" dirty="0"/>
              <a:t>Wat zegt de stad over het DNA?</a:t>
            </a:r>
          </a:p>
        </p:txBody>
      </p:sp>
      <p:sp>
        <p:nvSpPr>
          <p:cNvPr id="141315" name="Rectangle 3"/>
          <p:cNvSpPr>
            <a:spLocks noGrp="1" noChangeArrowheads="1"/>
          </p:cNvSpPr>
          <p:nvPr>
            <p:ph type="body" idx="1"/>
          </p:nvPr>
        </p:nvSpPr>
        <p:spPr>
          <a:xfrm>
            <a:off x="0" y="1600200"/>
            <a:ext cx="9144000" cy="3687503"/>
          </a:xfrm>
        </p:spPr>
        <p:txBody>
          <a:bodyPr/>
          <a:lstStyle/>
          <a:p>
            <a:pPr marL="361950" indent="-361950">
              <a:buFont typeface="Arial" charset="0"/>
              <a:buChar char="•"/>
            </a:pPr>
            <a:r>
              <a:rPr lang="nl-NL" dirty="0"/>
              <a:t>LV is een gemeente met een prettig, dorps karakter</a:t>
            </a:r>
          </a:p>
          <a:p>
            <a:pPr marL="361950" indent="-361950">
              <a:buFont typeface="Arial" charset="0"/>
              <a:buChar char="•"/>
            </a:pPr>
            <a:r>
              <a:rPr lang="nl-NL" dirty="0"/>
              <a:t>LV is een groene gemeente</a:t>
            </a:r>
            <a:br>
              <a:rPr lang="nl-NL" dirty="0"/>
            </a:br>
            <a:r>
              <a:rPr lang="nl-NL" dirty="0"/>
              <a:t>(parken / landelijk)</a:t>
            </a:r>
          </a:p>
          <a:p>
            <a:pPr marL="361950" indent="-361950">
              <a:buFont typeface="Arial" charset="0"/>
              <a:buChar char="•"/>
            </a:pPr>
            <a:r>
              <a:rPr lang="nl-NL" dirty="0"/>
              <a:t>LV is een economisch aantrekkelijke gemeente</a:t>
            </a:r>
            <a:br>
              <a:rPr lang="nl-NL" dirty="0"/>
            </a:br>
            <a:r>
              <a:rPr lang="nl-NL" dirty="0"/>
              <a:t>(mooi winkelaanbod / innovatieve familiebedrijven)</a:t>
            </a:r>
          </a:p>
          <a:p>
            <a:pPr marL="361950" indent="-361950">
              <a:buFont typeface="Arial" charset="0"/>
              <a:buChar char="•"/>
            </a:pPr>
            <a:r>
              <a:rPr lang="nl-NL" dirty="0"/>
              <a:t>LV heeft een ideale ligging</a:t>
            </a:r>
          </a:p>
          <a:p>
            <a:endParaRPr lang="nl-NL" dirty="0"/>
          </a:p>
          <a:p>
            <a:r>
              <a:rPr lang="nl-NL" dirty="0"/>
              <a:t>Elke kern heeft zijn eigen identiteit!</a:t>
            </a:r>
          </a:p>
        </p:txBody>
      </p:sp>
    </p:spTree>
    <p:extLst>
      <p:ext uri="{BB962C8B-B14F-4D97-AF65-F5344CB8AC3E}">
        <p14:creationId xmlns:p14="http://schemas.microsoft.com/office/powerpoint/2010/main" val="238974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0"/>
          </p:nvPr>
        </p:nvSpPr>
        <p:spPr/>
        <p:txBody>
          <a:bodyPr/>
          <a:lstStyle/>
          <a:p>
            <a:r>
              <a:rPr lang="en-US" altLang="nl-NL"/>
              <a:t>Gemeente Leidschendam-Voorburg</a:t>
            </a:r>
          </a:p>
        </p:txBody>
      </p:sp>
      <p:sp>
        <p:nvSpPr>
          <p:cNvPr id="5" name="Tijdelijke aanduiding voor dianummer 4"/>
          <p:cNvSpPr>
            <a:spLocks noGrp="1"/>
          </p:cNvSpPr>
          <p:nvPr>
            <p:ph type="sldNum" sz="quarter" idx="11"/>
          </p:nvPr>
        </p:nvSpPr>
        <p:spPr/>
        <p:txBody>
          <a:bodyPr/>
          <a:lstStyle/>
          <a:p>
            <a:fld id="{45368206-7D54-4415-A047-BCE49EF36234}" type="slidenum">
              <a:rPr lang="en-US" altLang="nl-NL"/>
              <a:pPr/>
              <a:t>9</a:t>
            </a:fld>
            <a:endParaRPr lang="en-US" altLang="nl-NL"/>
          </a:p>
        </p:txBody>
      </p:sp>
      <p:sp>
        <p:nvSpPr>
          <p:cNvPr id="141314" name="Rectangle 2"/>
          <p:cNvSpPr>
            <a:spLocks noGrp="1" noChangeArrowheads="1"/>
          </p:cNvSpPr>
          <p:nvPr>
            <p:ph type="title"/>
          </p:nvPr>
        </p:nvSpPr>
        <p:spPr/>
        <p:txBody>
          <a:bodyPr/>
          <a:lstStyle/>
          <a:p>
            <a:r>
              <a:rPr lang="nl-NL" altLang="nl-NL" dirty="0"/>
              <a:t>Een groene gemeente</a:t>
            </a:r>
          </a:p>
        </p:txBody>
      </p:sp>
      <p:sp>
        <p:nvSpPr>
          <p:cNvPr id="141315" name="Rectangle 3"/>
          <p:cNvSpPr>
            <a:spLocks noGrp="1" noChangeArrowheads="1"/>
          </p:cNvSpPr>
          <p:nvPr>
            <p:ph type="body" idx="1"/>
          </p:nvPr>
        </p:nvSpPr>
        <p:spPr>
          <a:xfrm>
            <a:off x="0" y="1600200"/>
            <a:ext cx="9144000" cy="2210175"/>
          </a:xfrm>
        </p:spPr>
        <p:txBody>
          <a:bodyPr/>
          <a:lstStyle/>
          <a:p>
            <a:pPr marL="361950" lvl="0" indent="-361950" fontAlgn="auto">
              <a:spcBef>
                <a:spcPts val="0"/>
              </a:spcBef>
              <a:spcAft>
                <a:spcPts val="0"/>
              </a:spcAft>
            </a:pPr>
            <a:r>
              <a:rPr lang="nl-NL" dirty="0"/>
              <a:t>“Je hebt veel groen in Voorburg</a:t>
            </a:r>
            <a:r>
              <a:rPr lang="nl-NL" dirty="0" smtClean="0"/>
              <a:t>.” </a:t>
            </a:r>
            <a:endParaRPr lang="nl-NL" dirty="0"/>
          </a:p>
          <a:p>
            <a:pPr marL="361950" lvl="0" indent="-361950" fontAlgn="auto">
              <a:spcBef>
                <a:spcPts val="0"/>
              </a:spcBef>
              <a:spcAft>
                <a:spcPts val="0"/>
              </a:spcAft>
            </a:pPr>
            <a:endParaRPr lang="nl-NL" dirty="0"/>
          </a:p>
          <a:p>
            <a:pPr marL="361950" lvl="0" indent="-361950" fontAlgn="auto">
              <a:spcBef>
                <a:spcPts val="0"/>
              </a:spcBef>
              <a:spcAft>
                <a:spcPts val="0"/>
              </a:spcAft>
            </a:pPr>
            <a:r>
              <a:rPr lang="nl-NL" dirty="0"/>
              <a:t>“Het Prinsenhof is een perfect park voor alle leeftijden.”</a:t>
            </a:r>
          </a:p>
          <a:p>
            <a:pPr marL="361950" lvl="0" indent="-361950" fontAlgn="auto">
              <a:spcBef>
                <a:spcPts val="0"/>
              </a:spcBef>
              <a:spcAft>
                <a:spcPts val="0"/>
              </a:spcAft>
            </a:pPr>
            <a:endParaRPr lang="nl-NL" i="1" dirty="0"/>
          </a:p>
          <a:p>
            <a:pPr marL="361950" lvl="0" indent="-361950" fontAlgn="auto">
              <a:spcBef>
                <a:spcPts val="0"/>
              </a:spcBef>
              <a:spcAft>
                <a:spcPts val="0"/>
              </a:spcAft>
            </a:pPr>
            <a:r>
              <a:rPr lang="nl-NL" dirty="0"/>
              <a:t>“Stompwijk is een landelijk dorp in het buitengebied.”</a:t>
            </a:r>
          </a:p>
        </p:txBody>
      </p:sp>
    </p:spTree>
    <p:extLst>
      <p:ext uri="{BB962C8B-B14F-4D97-AF65-F5344CB8AC3E}">
        <p14:creationId xmlns:p14="http://schemas.microsoft.com/office/powerpoint/2010/main" val="703674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Gemeente Leidschendam-Voorburg">
  <a:themeElements>
    <a:clrScheme name="Algemeen 1">
      <a:dk1>
        <a:srgbClr val="000000"/>
      </a:dk1>
      <a:lt1>
        <a:srgbClr val="FFFFFF"/>
      </a:lt1>
      <a:dk2>
        <a:srgbClr val="0099CC"/>
      </a:dk2>
      <a:lt2>
        <a:srgbClr val="80C3DC"/>
      </a:lt2>
      <a:accent1>
        <a:srgbClr val="006680"/>
      </a:accent1>
      <a:accent2>
        <a:srgbClr val="CCE61A"/>
      </a:accent2>
      <a:accent3>
        <a:srgbClr val="AACAE2"/>
      </a:accent3>
      <a:accent4>
        <a:srgbClr val="DADADA"/>
      </a:accent4>
      <a:accent5>
        <a:srgbClr val="AAB8C0"/>
      </a:accent5>
      <a:accent6>
        <a:srgbClr val="B9D016"/>
      </a:accent6>
      <a:hlink>
        <a:srgbClr val="FF7B00"/>
      </a:hlink>
      <a:folHlink>
        <a:srgbClr val="66CC80"/>
      </a:folHlink>
    </a:clrScheme>
    <a:fontScheme name="Algeme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nl-NL"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nl-NL" sz="1600" b="0" i="0" u="none" strike="noStrike" cap="none" normalizeH="0" baseline="0" smtClean="0">
            <a:ln>
              <a:noFill/>
            </a:ln>
            <a:solidFill>
              <a:schemeClr val="tx1"/>
            </a:solidFill>
            <a:effectLst/>
            <a:latin typeface="Arial" charset="0"/>
          </a:defRPr>
        </a:defPPr>
      </a:lstStyle>
    </a:lnDef>
  </a:objectDefaults>
  <a:extraClrSchemeLst>
    <a:extraClrScheme>
      <a:clrScheme name="Algemeen 1">
        <a:dk1>
          <a:srgbClr val="000000"/>
        </a:dk1>
        <a:lt1>
          <a:srgbClr val="FFFFFF"/>
        </a:lt1>
        <a:dk2>
          <a:srgbClr val="0099CC"/>
        </a:dk2>
        <a:lt2>
          <a:srgbClr val="80C3DC"/>
        </a:lt2>
        <a:accent1>
          <a:srgbClr val="006680"/>
        </a:accent1>
        <a:accent2>
          <a:srgbClr val="CCE61A"/>
        </a:accent2>
        <a:accent3>
          <a:srgbClr val="AACAE2"/>
        </a:accent3>
        <a:accent4>
          <a:srgbClr val="DADADA"/>
        </a:accent4>
        <a:accent5>
          <a:srgbClr val="AAB8C0"/>
        </a:accent5>
        <a:accent6>
          <a:srgbClr val="B9D016"/>
        </a:accent6>
        <a:hlink>
          <a:srgbClr val="FF7B00"/>
        </a:hlink>
        <a:folHlink>
          <a:srgbClr val="66CC80"/>
        </a:folHlink>
      </a:clrScheme>
      <a:clrMap bg1="dk2" tx1="lt1" bg2="dk1" tx2="lt2" accent1="accent1" accent2="accent2" accent3="accent3" accent4="accent4" accent5="accent5" accent6="accent6" hlink="hlink" folHlink="folHlink"/>
    </a:extraClrScheme>
    <a:extraClrScheme>
      <a:clrScheme name="Algemeen 2">
        <a:dk1>
          <a:srgbClr val="006680"/>
        </a:dk1>
        <a:lt1>
          <a:srgbClr val="66CC80"/>
        </a:lt1>
        <a:dk2>
          <a:srgbClr val="80C3DC"/>
        </a:dk2>
        <a:lt2>
          <a:srgbClr val="000000"/>
        </a:lt2>
        <a:accent1>
          <a:srgbClr val="FFFFFF"/>
        </a:accent1>
        <a:accent2>
          <a:srgbClr val="CCE61A"/>
        </a:accent2>
        <a:accent3>
          <a:srgbClr val="B8E2C0"/>
        </a:accent3>
        <a:accent4>
          <a:srgbClr val="00566C"/>
        </a:accent4>
        <a:accent5>
          <a:srgbClr val="FFFFFF"/>
        </a:accent5>
        <a:accent6>
          <a:srgbClr val="B9D016"/>
        </a:accent6>
        <a:hlink>
          <a:srgbClr val="0099CC"/>
        </a:hlink>
        <a:folHlink>
          <a:srgbClr val="FF7B00"/>
        </a:folHlink>
      </a:clrScheme>
      <a:clrMap bg1="lt1" tx1="dk1" bg2="lt2" tx2="dk2" accent1="accent1" accent2="accent2" accent3="accent3" accent4="accent4" accent5="accent5" accent6="accent6" hlink="hlink" folHlink="folHlink"/>
    </a:extraClrScheme>
    <a:extraClrScheme>
      <a:clrScheme name="Algemeen 3">
        <a:dk1>
          <a:srgbClr val="000000"/>
        </a:dk1>
        <a:lt1>
          <a:srgbClr val="DDDDDD"/>
        </a:lt1>
        <a:dk2>
          <a:srgbClr val="292929"/>
        </a:dk2>
        <a:lt2>
          <a:srgbClr val="1C1C1C"/>
        </a:lt2>
        <a:accent1>
          <a:srgbClr val="FFFFFF"/>
        </a:accent1>
        <a:accent2>
          <a:srgbClr val="C0C0C0"/>
        </a:accent2>
        <a:accent3>
          <a:srgbClr val="EBEBEB"/>
        </a:accent3>
        <a:accent4>
          <a:srgbClr val="000000"/>
        </a:accent4>
        <a:accent5>
          <a:srgbClr val="FFFFFF"/>
        </a:accent5>
        <a:accent6>
          <a:srgbClr val="AEAEAE"/>
        </a:accent6>
        <a:hlink>
          <a:srgbClr val="333333"/>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Gemeente Leidschendam-Voorburg</Template>
  <TotalTime>3247</TotalTime>
  <Words>708</Words>
  <Application>Microsoft Office PowerPoint</Application>
  <PresentationFormat>Diavoorstelling (4:3)</PresentationFormat>
  <Paragraphs>190</Paragraphs>
  <Slides>23</Slides>
  <Notes>5</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23</vt:i4>
      </vt:variant>
    </vt:vector>
  </HeadingPairs>
  <TitlesOfParts>
    <vt:vector size="25" baseType="lpstr">
      <vt:lpstr>Arial</vt:lpstr>
      <vt:lpstr>Gemeente Leidschendam-Voorburg</vt:lpstr>
      <vt:lpstr>Werksessie in Stompwijk</vt:lpstr>
      <vt:lpstr>Programma</vt:lpstr>
      <vt:lpstr>Welkom </vt:lpstr>
      <vt:lpstr>Waarom doen we dit?</vt:lpstr>
      <vt:lpstr>Stappen sinds 1 juni 2017</vt:lpstr>
      <vt:lpstr>In actie!</vt:lpstr>
      <vt:lpstr>PowerPoint-presentatie</vt:lpstr>
      <vt:lpstr>Wat zegt de stad over het DNA?</vt:lpstr>
      <vt:lpstr>Een groene gemeente</vt:lpstr>
      <vt:lpstr>Een economische aantrekkelijke gemeente</vt:lpstr>
      <vt:lpstr>Maatschappelijke ontwikkelingen en opgaven</vt:lpstr>
      <vt:lpstr>Maatschappelijke ontwikkelingen en opgaven</vt:lpstr>
      <vt:lpstr>Maatschappelijke ontwikkelingen en opgaven</vt:lpstr>
      <vt:lpstr>Maatschappelijke ontwikkelingen en opgaven</vt:lpstr>
      <vt:lpstr>Samenwerking</vt:lpstr>
      <vt:lpstr>Samenwerking</vt:lpstr>
      <vt:lpstr>Vervolgproces</vt:lpstr>
      <vt:lpstr>Vervolgproces</vt:lpstr>
      <vt:lpstr>Het eindproduct…</vt:lpstr>
      <vt:lpstr>De kernen binnen LV</vt:lpstr>
      <vt:lpstr>Maatschappelijke opgaven en ontwikkelingen (1)</vt:lpstr>
      <vt:lpstr>Maatschappelijke opgaven en ontwikkelingen (2)</vt:lpstr>
      <vt:lpstr>Hartelijk dank!</vt:lpstr>
    </vt:vector>
  </TitlesOfParts>
  <Company>Gemeente Leidschendam-Voorburg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Schoemaker, Andrea</dc:creator>
  <cp:lastModifiedBy>Stef Verburg</cp:lastModifiedBy>
  <cp:revision>51</cp:revision>
  <cp:lastPrinted>2002-11-06T15:21:31Z</cp:lastPrinted>
  <dcterms:created xsi:type="dcterms:W3CDTF">2017-05-23T07:23:34Z</dcterms:created>
  <dcterms:modified xsi:type="dcterms:W3CDTF">2017-09-13T11:45:06Z</dcterms:modified>
</cp:coreProperties>
</file>